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6" r:id="rId3"/>
    <p:sldId id="258" r:id="rId4"/>
    <p:sldId id="260" r:id="rId5"/>
    <p:sldId id="259" r:id="rId6"/>
    <p:sldId id="274" r:id="rId7"/>
    <p:sldId id="275" r:id="rId8"/>
    <p:sldId id="264" r:id="rId9"/>
    <p:sldId id="261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7B60"/>
    <a:srgbClr val="2941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8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28F0D-416A-4DCA-9C57-4BCACB7C167C}" type="datetimeFigureOut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EF4A5-1254-4AFE-9E9B-56924C2E2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7F040-6EE6-4976-80EC-5D56D0C37F66}" type="datetimeFigureOut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59F91-2406-4EC5-8B1D-8364F30F5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DC26C-BBA6-454A-8EED-B1684D6EAC46}" type="datetimeFigureOut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EAFD3-7381-461B-A38E-D75926DD6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1C36A-7664-4F40-895E-B06ADF237D15}" type="datetimeFigureOut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63EB2-73C1-4FB5-9CBB-8D476FFE8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92BC1-20EE-448F-BB5E-FA4C3813844A}" type="datetimeFigureOut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9F76C-B876-485A-93DF-3CD8F6EA6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5FE67-A13C-42C5-8951-D7779EA459CF}" type="datetimeFigureOut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975B8-34DE-4AF9-A495-3D5AAB1E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DDD13-DF86-4308-B457-5EE003FA0A0D}" type="datetimeFigureOut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DBA08-3F10-4085-934C-706EDB1EE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FF103-B388-424E-B1C7-D52E2F480AAA}" type="datetimeFigureOut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D1FEA-1E63-47D2-8BAB-DD7A859A4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21C7-4925-4023-A9FF-A22D41FF94C4}" type="datetimeFigureOut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A52EC-549E-4CE9-B414-5E9BD442D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594D3-D159-4A96-8D8C-69D329658485}" type="datetimeFigureOut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9D8AB-5BEE-4DC8-AF94-C3CAC9349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F3A8C-3A86-4E9C-BF4B-36CC61A1BF55}" type="datetimeFigureOut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5709C-90E4-4D35-A473-614DE8207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B95E9-1584-4CC5-A9FB-C28FEF80C198}" type="datetimeFigureOut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9A91B-A18E-42E4-AD04-5580E8CD0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42A87-387A-4A8F-BDFF-E5D46F88D55E}" type="datetimeFigureOut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131C5-9BEB-4B4C-BBDF-2B76281BD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49B5D-FF8E-4697-8053-AB411F8A522D}" type="datetimeFigureOut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A37C3-6D44-4F35-BE44-72D739C2E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6FC81-FC5C-4828-8A84-5088D5BB202C}" type="datetimeFigureOut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3A411-2C60-4575-BEBF-69B3CD60D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FE830-5FB7-4D78-A519-6C05B87528F3}" type="datetimeFigureOut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153E0-EC89-427D-8B08-6F1CE5F34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252A90-6B49-40E3-ADD9-FF89E1FC9A11}" type="datetimeFigureOut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9FF552-7CE0-4C07-ACBE-3DC33DF0B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5" r:id="rId11"/>
    <p:sldLayoutId id="2147483680" r:id="rId12"/>
    <p:sldLayoutId id="2147483686" r:id="rId13"/>
    <p:sldLayoutId id="2147483681" r:id="rId14"/>
    <p:sldLayoutId id="2147483682" r:id="rId15"/>
    <p:sldLayoutId id="2147483683" r:id="rId16"/>
  </p:sldLayoutIdLst>
  <p:transition spd="slow" advClick="0" advTm="15000">
    <p:fade/>
  </p:transition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hyperlink" Target="http://www.bing.com/images/search?q=ANIMAL+PRINT+SHIRTS&amp;qs=n&amp;form=QBIR&amp;pq=animal+print+shirts&amp;sc=8-19&amp;sp=-1&amp;sk=#view=detail&amp;id=E328D1D4C8502496C37D07846B1993AF5A678758&amp;selectedIndex=53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ng.com/images/search?q=PRINTED+cardigan&amp;qs=n&amp;form=QBIR&amp;pq=printed+cardigan&amp;sc=8-16&amp;sp=-1&amp;sk=#view=detail&amp;id=015A9E9E3716D22AE29E334ADC27B2C38CDAB111&amp;selectedIndex=22" TargetMode="External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9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06538" y="2405063"/>
            <a:ext cx="7767637" cy="1646237"/>
          </a:xfrm>
        </p:spPr>
        <p:txBody>
          <a:bodyPr/>
          <a:lstStyle/>
          <a:p>
            <a:r>
              <a:rPr lang="en-US" smtClean="0"/>
              <a:t>Dress for Success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06538" y="4051300"/>
            <a:ext cx="7767637" cy="1096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dirty="0" smtClean="0"/>
              <a:t>Solomon/Plains </a:t>
            </a:r>
            <a:r>
              <a:rPr lang="en-US" dirty="0" smtClean="0"/>
              <a:t>Elementary School’s </a:t>
            </a:r>
            <a:r>
              <a:rPr lang="en-US" dirty="0" smtClean="0"/>
              <a:t>Dress Code</a:t>
            </a:r>
            <a:endParaRPr lang="en-US" dirty="0"/>
          </a:p>
        </p:txBody>
      </p:sp>
      <p:pic>
        <p:nvPicPr>
          <p:cNvPr id="1026" name="Picture 2" descr="http://www.dba-oracle.com/images/dress_b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39250" y="190500"/>
            <a:ext cx="282733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&quot;No&quot; Symbol 6"/>
          <p:cNvSpPr/>
          <p:nvPr/>
        </p:nvSpPr>
        <p:spPr>
          <a:xfrm>
            <a:off x="8797925" y="290513"/>
            <a:ext cx="3268663" cy="3200400"/>
          </a:xfrm>
          <a:prstGeom prst="noSmoking">
            <a:avLst/>
          </a:prstGeom>
          <a:solidFill>
            <a:schemeClr val="accent5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028" name="Picture 4" descr="http://ts1.mm.bing.net/th?id=H.4747103955912864&amp;pid=1.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025" y="3821113"/>
            <a:ext cx="3635375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ttp://ts3.mm.bing.net/th?id=H.4503776911821314&amp;w=127&amp;h=179&amp;c=7&amp;rs=1&amp;pid=1.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4424363"/>
            <a:ext cx="1730375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UNACCEPTABLE SHIRTS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85763" y="1930400"/>
            <a:ext cx="1806575" cy="2247900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8163" y="4100513"/>
            <a:ext cx="1304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rebuchet MS" pitchFamily="34" charset="0"/>
              </a:rPr>
              <a:t>Collar but </a:t>
            </a:r>
          </a:p>
          <a:p>
            <a:r>
              <a:rPr lang="en-US">
                <a:latin typeface="Trebuchet MS" pitchFamily="34" charset="0"/>
              </a:rPr>
              <a:t>No buttons</a:t>
            </a:r>
          </a:p>
        </p:txBody>
      </p:sp>
      <p:pic>
        <p:nvPicPr>
          <p:cNvPr id="7" name="Picture 6" descr="http://cdnc.lystit.com/photos/2011/08/26/valentino-red-sheer-shirt-product-3-1872763-319913812_large_flex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8063" y="817563"/>
            <a:ext cx="2044700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727825" y="3297238"/>
            <a:ext cx="1136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rebuchet MS" pitchFamily="34" charset="0"/>
              </a:rPr>
              <a:t>NO Sheer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08288" y="1504950"/>
            <a:ext cx="1836737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28888" y="3667125"/>
            <a:ext cx="24907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rebuchet MS" pitchFamily="34" charset="0"/>
              </a:rPr>
              <a:t>NO Sheer and </a:t>
            </a:r>
          </a:p>
          <a:p>
            <a:r>
              <a:rPr lang="en-US">
                <a:latin typeface="Trebuchet MS" pitchFamily="34" charset="0"/>
              </a:rPr>
              <a:t>No lower layer visible 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23288" y="601663"/>
            <a:ext cx="200025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082088" y="2767013"/>
            <a:ext cx="16208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rebuchet MS" pitchFamily="34" charset="0"/>
              </a:rPr>
              <a:t>NO Henley or </a:t>
            </a:r>
          </a:p>
          <a:p>
            <a:r>
              <a:rPr lang="en-US">
                <a:latin typeface="Trebuchet MS" pitchFamily="34" charset="0"/>
              </a:rPr>
              <a:t>No Collarless</a:t>
            </a:r>
          </a:p>
        </p:txBody>
      </p:sp>
      <p:pic>
        <p:nvPicPr>
          <p:cNvPr id="12" name="Picture 11" descr="http://www.clothing-style.com/wp-content/uploads/2013/03/21/Roper-Women-s-Long-Sleeve-Sheer-Floral-and-Lace-Western-Shirt-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09863" y="4424363"/>
            <a:ext cx="22637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075113" y="5353050"/>
            <a:ext cx="1141412" cy="368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NO Prints</a:t>
            </a:r>
          </a:p>
        </p:txBody>
      </p:sp>
      <p:pic>
        <p:nvPicPr>
          <p:cNvPr id="15" name="Picture 14" descr="http://ts3.mm.bing.net/th?id=H.4503635173441654&amp;pid=1.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04050" y="3862388"/>
            <a:ext cx="2257425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http://ts2.mm.bing.net/th?id=H.4938625065289549&amp;w=138&amp;h=188&amp;c=7&amp;rs=1&amp;url=http%3a%2f%2fwww.fashionfame.com%2f2011%2f05%2fkate-winslet-cut-gown-sexy-slit-el-museo-gala%2f&amp;pid=1.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523413" y="3562350"/>
            <a:ext cx="13144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9399588" y="5365750"/>
            <a:ext cx="1487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rebuchet MS" pitchFamily="34" charset="0"/>
              </a:rPr>
              <a:t>NO Cleavage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600950" y="6318250"/>
            <a:ext cx="11477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rebuchet MS" pitchFamily="34" charset="0"/>
              </a:rPr>
              <a:t>NO Floral</a:t>
            </a:r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/>
      <p:bldP spid="9" grpId="0"/>
      <p:bldP spid="11" grpId="0"/>
      <p:bldP spid="13" grpId="0" animBg="1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Logos</a:t>
            </a:r>
          </a:p>
        </p:txBody>
      </p:sp>
      <p:sp>
        <p:nvSpPr>
          <p:cNvPr id="5" name="Rectangle 4"/>
          <p:cNvSpPr/>
          <p:nvPr/>
        </p:nvSpPr>
        <p:spPr>
          <a:xfrm>
            <a:off x="955675" y="2259013"/>
            <a:ext cx="2411413" cy="2451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93788" y="2520950"/>
            <a:ext cx="2051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rebuchet MS" pitchFamily="34" charset="0"/>
              </a:rPr>
              <a:t>            3”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27275" y="2706688"/>
            <a:ext cx="1039813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955675" y="2706688"/>
            <a:ext cx="955675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013075" y="3602038"/>
            <a:ext cx="0" cy="1108075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987550" y="3232150"/>
            <a:ext cx="2051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rebuchet MS" pitchFamily="34" charset="0"/>
              </a:rPr>
              <a:t>             3”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013075" y="2259013"/>
            <a:ext cx="0" cy="973137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508125" y="4710113"/>
            <a:ext cx="1338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rebuchet MS" pitchFamily="34" charset="0"/>
              </a:rPr>
              <a:t>Acceptable</a:t>
            </a:r>
          </a:p>
        </p:txBody>
      </p:sp>
      <p:pic>
        <p:nvPicPr>
          <p:cNvPr id="3074" name="Picture 2" descr="http://ts2.mm.bing.net/th?id=H.4805339392771317&amp;w=177&amp;h=175&amp;c=7&amp;rs=1&amp;url=http%3a%2f%2fwww.designerwear2u.co.uk%2fpolo-shirts-c12%2flacoste-lacoste-green-polo-shirt-p741&amp;pid=1.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6513" y="1565275"/>
            <a:ext cx="29273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://www.infinities.co.uk/images/products/zoom/1360831724-682101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3810000"/>
            <a:ext cx="2541587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http://ts4.mm.bing.net/th?id=H.4679883436394551&amp;pid=1.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32688" y="744538"/>
            <a:ext cx="24479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18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Unacceptable Logos</a:t>
            </a:r>
            <a:br>
              <a:rPr lang="en-US" smtClean="0"/>
            </a:br>
            <a:r>
              <a:rPr lang="en-US" smtClean="0"/>
              <a:t>Larger than 3” X 3”</a:t>
            </a:r>
          </a:p>
        </p:txBody>
      </p:sp>
      <p:pic>
        <p:nvPicPr>
          <p:cNvPr id="16387" name="Picture 2" descr="http://ts2.mm.bing.net/th?id=H.4633957355291833&amp;w=179&amp;h=175&amp;c=7&amp;rs=1&amp;url=http%3a%2f%2fwww.designerwear2u.co.uk%2fpolo-shirts-c12%2fhackett-navy-blue-large-logo-polo-shirt-p390&amp;pid=1.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738" y="2400300"/>
            <a:ext cx="2708275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://www.yakuza.co.uk/images/products/zoom/1298550096-01830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3688" y="2092325"/>
            <a:ext cx="3589337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http://www.armanijeanssale.org/images/8-Armani%20Jeans%20Polo,%20Navy%20Blue%20Gothic%20AJ%20Logo%20Polo%20Shirt%20R6M23GP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4088" y="1631950"/>
            <a:ext cx="3716337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http://www.abntrade.net/site/www.sohob2b.com/uploadfiles/JUICY-3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93225" y="3282950"/>
            <a:ext cx="2624138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Acceptable Layers</a:t>
            </a:r>
          </a:p>
        </p:txBody>
      </p:sp>
      <p:pic>
        <p:nvPicPr>
          <p:cNvPr id="5124" name="Picture 4" descr="http://i.stpost.com/toscano-cardigan-sweater-two-color-tipping-merino-wool-for-men-in-brown-melange~p~3736d_01~1500.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4588" y="223838"/>
            <a:ext cx="3128962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ts3.mm.bing.net/th?id=H.4868441098290046&amp;pid=1.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1288" y="35877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13588" y="2846388"/>
            <a:ext cx="194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Trebuchet MS" pitchFamily="34" charset="0"/>
              </a:rPr>
              <a:t>Cardigans</a:t>
            </a:r>
          </a:p>
        </p:txBody>
      </p:sp>
      <p:pic>
        <p:nvPicPr>
          <p:cNvPr id="5126" name="Picture 6" descr="http://www.stuffthatilike.com/wp-content/uploads/2010/02/black-v-nec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625" y="3297238"/>
            <a:ext cx="2514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http://static.kustomkit.com/images/zoom/KK3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9350" y="3216275"/>
            <a:ext cx="2479675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58925" y="3032125"/>
            <a:ext cx="1943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Trebuchet MS" pitchFamily="34" charset="0"/>
              </a:rPr>
              <a:t>V-neck Sweaters</a:t>
            </a:r>
          </a:p>
        </p:txBody>
      </p:sp>
      <p:pic>
        <p:nvPicPr>
          <p:cNvPr id="11" name="Picture 10" descr="https://www.robinsontextiles.com/images/RTIMG_155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53063" y="3400425"/>
            <a:ext cx="2781300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872163" y="5873750"/>
            <a:ext cx="19431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Trebuchet MS" pitchFamily="34" charset="0"/>
              </a:rPr>
              <a:t>Crew-neck Sweaters</a:t>
            </a:r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Unacceptable Layers</a:t>
            </a:r>
          </a:p>
        </p:txBody>
      </p:sp>
      <p:pic>
        <p:nvPicPr>
          <p:cNvPr id="6148" name="Picture 4" descr="http://cdna.lystit.com/photos/2012/08/24/etro-black-paisley-sweater-product-1-4163340-399253529_large_flex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8763" y="1462088"/>
            <a:ext cx="25431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http://bx97.files.wordpress.com/2008/08/champblkzi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9900" y="1946275"/>
            <a:ext cx="2938463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http://images.nike.com/is/image/emea/NIKE_PDP/Celtic-FC-Core-Mens-Hoodie-478233_390_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88363" y="2698750"/>
            <a:ext cx="3036887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ts1.mm.bing.net/th?id=H.4922205450865196&amp;w=125&amp;h=177&amp;c=7&amp;rs=1&amp;pid=1.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6325" y="280988"/>
            <a:ext cx="1647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www.itmarchio.com/uploadfile/produt/large/20130724/2013072405183882434968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13888" y="347663"/>
            <a:ext cx="19018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www.gap.com/products/res/thumbimg/printed-cardigan-star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5" y="1898650"/>
            <a:ext cx="237490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://ts4.mm.bing.net/th?id=H.5060623628373107&amp;w=146&amp;h=187&amp;c=7&amp;rs=1&amp;pid=1.7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03438" y="4546600"/>
            <a:ext cx="18034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Acceptable Earrings</a:t>
            </a:r>
          </a:p>
        </p:txBody>
      </p:sp>
      <p:pic>
        <p:nvPicPr>
          <p:cNvPr id="5" name="Picture 4" descr="http://ts4.mm.bing.net/th?id=H.4727231127685819&amp;w=168&amp;h=173&amp;c=7&amp;rs=1&amp;pid=1.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625" y="2036763"/>
            <a:ext cx="16002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3684588"/>
            <a:ext cx="2051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Trebuchet MS" pitchFamily="34" charset="0"/>
              </a:rPr>
              <a:t>Earrings NO larger than a quarter</a:t>
            </a:r>
          </a:p>
        </p:txBody>
      </p:sp>
      <p:pic>
        <p:nvPicPr>
          <p:cNvPr id="7170" name="Picture 2" descr="http://auntiestreasures.com/images/Sterling-Silver-Pear-Denim-Lapis-Roped-Border-Dangle-French-Wire-Earrings-ea-cgfj-cfa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500" y="1844675"/>
            <a:ext cx="2376488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http://thelin.com/images/dvd/ch_earrings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7988" y="817563"/>
            <a:ext cx="30035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http://images.whartongoldsmith.com/images/products/zoom/1331565807-412427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46700" y="3684588"/>
            <a:ext cx="28829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http://www.findjewellery.co.uk/images/prodimages/58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29600" y="2817813"/>
            <a:ext cx="2033588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http://www.pakuya.com/upload/20111123/Long_Feather_Earrings_Ch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88413" y="622300"/>
            <a:ext cx="3062287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http://lanajewelry.com/uploads/products/20120227120506_BLAKED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9350" y="3021013"/>
            <a:ext cx="351790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Unacceptable Earrings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3684588"/>
            <a:ext cx="2051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Trebuchet MS" pitchFamily="34" charset="0"/>
              </a:rPr>
              <a:t>Earrings </a:t>
            </a:r>
            <a:r>
              <a:rPr lang="en-US" b="1">
                <a:solidFill>
                  <a:srgbClr val="FF0000"/>
                </a:solidFill>
                <a:latin typeface="Trebuchet MS" pitchFamily="34" charset="0"/>
              </a:rPr>
              <a:t>LARGER </a:t>
            </a:r>
            <a:r>
              <a:rPr lang="en-US">
                <a:latin typeface="Trebuchet MS" pitchFamily="34" charset="0"/>
              </a:rPr>
              <a:t>than a quarter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2038350"/>
            <a:ext cx="1597025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://www.gildastryst.com/wordpress/wp-content/uploads/2013/06/Turquoise-Large-Hoop-Earring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49613" y="2566988"/>
            <a:ext cx="2790825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http://egetal.com.au/static/files/assets/5933c7f3/YF_wooden_earrings_large_model_product-larg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6888" y="946150"/>
            <a:ext cx="294005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Acceptable Piercings</a:t>
            </a:r>
            <a:br>
              <a:rPr lang="en-US" smtClean="0"/>
            </a:br>
            <a:r>
              <a:rPr lang="en-US" smtClean="0"/>
              <a:t>In Ears ONLY</a:t>
            </a:r>
          </a:p>
        </p:txBody>
      </p:sp>
      <p:pic>
        <p:nvPicPr>
          <p:cNvPr id="10242" name="Picture 2" descr="http://3.bp.blogspot.com/-r944-vCyLH8/T6PdzaHbp5I/AAAAAAAACkw/wfyb8uvZ3oM/s1600/Single+Ear+Pierc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8013" y="2511425"/>
            <a:ext cx="28575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33575" y="5500688"/>
            <a:ext cx="2749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Trebuchet MS" pitchFamily="34" charset="0"/>
              </a:rPr>
              <a:t>Single ear piercing</a:t>
            </a:r>
          </a:p>
        </p:txBody>
      </p:sp>
      <p:pic>
        <p:nvPicPr>
          <p:cNvPr id="10244" name="Picture 4" descr="http://www.warwickshire.gov.uk/Web/graphics/Graphics.nsf/graphics/Ear-medium/$file/ear-medi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2513" y="2054225"/>
            <a:ext cx="2498725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62663" y="5513388"/>
            <a:ext cx="2749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Trebuchet MS" pitchFamily="34" charset="0"/>
              </a:rPr>
              <a:t>Double ear piercing</a:t>
            </a:r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http://www.tommytbodypiercing.com/Taylor-N-002-bi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3450" y="3897313"/>
            <a:ext cx="3721100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Unacceptable Piercings</a:t>
            </a:r>
          </a:p>
        </p:txBody>
      </p:sp>
      <p:pic>
        <p:nvPicPr>
          <p:cNvPr id="9218" name="Picture 2" descr="http://ts2.mm.bing.net/th?id=H.4807757497303657&amp;w=250&amp;h=180&amp;c=7&amp;rs=1&amp;pid=1.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025" y="2709863"/>
            <a:ext cx="2381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http://ts2.mm.bing.net/th?id=H.5006696056031717&amp;pid=1.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9163" y="2468563"/>
            <a:ext cx="21336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http://ts3.mm.bing.net/th?id=H.4943018832431862&amp;pid=1.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4700" y="1566863"/>
            <a:ext cx="26765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 descr="http://ts1.mm.bing.net/th?id=H.4966825846048188&amp;pid=1.9&amp;w=300&amp;h=300&amp;p=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44700" y="4265613"/>
            <a:ext cx="169545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Dress for </a:t>
            </a:r>
            <a:br>
              <a:rPr lang="en-US" smtClean="0"/>
            </a:br>
            <a:r>
              <a:rPr lang="en-US" smtClean="0"/>
              <a:t>Success</a:t>
            </a:r>
          </a:p>
        </p:txBody>
      </p:sp>
      <p:pic>
        <p:nvPicPr>
          <p:cNvPr id="11266" name="Picture 2" descr="http://picturekenya.com/wp-content/uploads/2011/09/Smart-Business-Dress-Co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5025" y="430213"/>
            <a:ext cx="523875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ACCEPTABLE PANTS</a:t>
            </a:r>
            <a:br>
              <a:rPr lang="en-US" smtClean="0"/>
            </a:br>
            <a:r>
              <a:rPr lang="en-US" smtClean="0"/>
              <a:t>4 POCKETS, 6 COLORS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79525" y="2160588"/>
            <a:ext cx="2979738" cy="3881437"/>
          </a:xfrm>
        </p:spPr>
      </p:pic>
      <p:sp>
        <p:nvSpPr>
          <p:cNvPr id="8" name="Rectangle 7"/>
          <p:cNvSpPr/>
          <p:nvPr/>
        </p:nvSpPr>
        <p:spPr>
          <a:xfrm>
            <a:off x="5089525" y="2160588"/>
            <a:ext cx="1565275" cy="13446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BLACK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80225" y="2160588"/>
            <a:ext cx="1565275" cy="134461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OLIVE/DARK</a:t>
            </a: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GREEN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89525" y="3735388"/>
            <a:ext cx="1565275" cy="13446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NAVY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BLUE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089525" y="5310188"/>
            <a:ext cx="1565275" cy="13446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GRAY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80225" y="5310188"/>
            <a:ext cx="1565275" cy="134461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KHAKI/TAN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921500" y="3735388"/>
            <a:ext cx="1565275" cy="134461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BROWN</a:t>
            </a:r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UNACCEPTABLE PANTS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365250" y="4176713"/>
            <a:ext cx="2286000" cy="22860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2913" y="565150"/>
            <a:ext cx="3432175" cy="36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6850" y="1454150"/>
            <a:ext cx="2116138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2238" y="1462088"/>
            <a:ext cx="15430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ts2.mm.bing.net/th?id=H.4964820082426797&amp;w=246&amp;h=186&amp;c=7&amp;rs=1&amp;url=http%3a%2f%2fwww.allvoices.com%2fcontributed-news%2f915048-flint-racial&amp;pid=1.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05913" y="109538"/>
            <a:ext cx="234315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58863" y="3960813"/>
            <a:ext cx="844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rebuchet MS" pitchFamily="34" charset="0"/>
              </a:rPr>
              <a:t>Skinny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76238" y="3168650"/>
            <a:ext cx="1054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rebuchet MS" pitchFamily="34" charset="0"/>
              </a:rPr>
              <a:t>Jeggings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43338" y="5180013"/>
            <a:ext cx="7731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rebuchet MS" pitchFamily="34" charset="0"/>
              </a:rPr>
              <a:t>Cargo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928225" y="123825"/>
            <a:ext cx="1089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rebuchet MS" pitchFamily="34" charset="0"/>
              </a:rPr>
              <a:t>Indecent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364413" y="484188"/>
            <a:ext cx="1631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rebuchet MS" pitchFamily="34" charset="0"/>
              </a:rPr>
              <a:t>Plaid, Stripe…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085975" y="6432550"/>
            <a:ext cx="1003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rebuchet MS" pitchFamily="34" charset="0"/>
              </a:rPr>
              <a:t>Athletic</a:t>
            </a: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50538" y="2046288"/>
            <a:ext cx="1325562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43925" y="3725863"/>
            <a:ext cx="1890713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57813" y="2717800"/>
            <a:ext cx="2682875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134475" y="6261100"/>
            <a:ext cx="763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rebuchet MS" pitchFamily="34" charset="0"/>
              </a:rPr>
              <a:t>Jeans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900" y="4541838"/>
            <a:ext cx="1322388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51188" y="1382713"/>
            <a:ext cx="24288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204075" y="6278563"/>
            <a:ext cx="650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rebuchet MS" pitchFamily="34" charset="0"/>
              </a:rPr>
              <a:t>Yoga</a:t>
            </a:r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2" grpId="0"/>
      <p:bldP spid="14" grpId="0"/>
      <p:bldP spid="15" grpId="0"/>
      <p:bldP spid="16" grpId="0"/>
      <p:bldP spid="5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ACCEPTABLE SHORTS</a:t>
            </a:r>
            <a:br>
              <a:rPr lang="en-US" smtClean="0"/>
            </a:br>
            <a:r>
              <a:rPr lang="en-US" smtClean="0"/>
              <a:t>4 POCKETS, 6 COLORS</a:t>
            </a:r>
          </a:p>
        </p:txBody>
      </p:sp>
      <p:sp>
        <p:nvSpPr>
          <p:cNvPr id="8" name="Rectangle 7"/>
          <p:cNvSpPr/>
          <p:nvPr/>
        </p:nvSpPr>
        <p:spPr>
          <a:xfrm>
            <a:off x="5089525" y="2160588"/>
            <a:ext cx="1565275" cy="13446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BLACK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80225" y="2160588"/>
            <a:ext cx="1565275" cy="134461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OLIVE/DARK</a:t>
            </a: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GREEN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89525" y="3735388"/>
            <a:ext cx="1565275" cy="13446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NAVY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BLUE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089525" y="5310188"/>
            <a:ext cx="1565275" cy="13446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GRAY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80225" y="5310188"/>
            <a:ext cx="1565275" cy="134461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KHAKI/TAN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880225" y="3735388"/>
            <a:ext cx="1565275" cy="134461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BROWN</a:t>
            </a:r>
          </a:p>
        </p:txBody>
      </p:sp>
      <p:pic>
        <p:nvPicPr>
          <p:cNvPr id="8201" name="Picture 2" descr="http://cdn2.bigcommerce.com/server5000/1l5d6yih/products/2833/images/2854/Dickies_Boys_Flex_Waist_Khaki_Shorts_QR200KH_4.16_17.99__22392.1410099087.1280.1280.jpg?c=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3563" y="2271713"/>
            <a:ext cx="3902075" cy="4271962"/>
          </a:xfrm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UNACCEPTABLE SHORTS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95963" y="2262188"/>
            <a:ext cx="2771775" cy="3676650"/>
          </a:xfrm>
        </p:spPr>
      </p:pic>
      <p:pic>
        <p:nvPicPr>
          <p:cNvPr id="2050" name="Picture 2" descr="http://ts3.mm.bing.net/th?id=H.4635589432314418&amp;w=131&amp;h=180&amp;c=7&amp;rs=1&amp;url=http%3a%2f%2fcharlestonclub.net%2fdresscode.html&amp;pid=1.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" y="3529013"/>
            <a:ext cx="1943100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www.albanyschools.org/district/communications/DistrictNews/2007-08/Dress%20code%20photos/Shorts%20length-y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1706563"/>
            <a:ext cx="28575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24113" y="5976938"/>
            <a:ext cx="3263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rebuchet MS" pitchFamily="34" charset="0"/>
              </a:rPr>
              <a:t>Too short, unacceptable color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973888" y="5954713"/>
            <a:ext cx="773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rebuchet MS" pitchFamily="34" charset="0"/>
              </a:rPr>
              <a:t>Cargo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9275" y="5818188"/>
            <a:ext cx="140335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rebuchet MS" pitchFamily="34" charset="0"/>
              </a:rPr>
              <a:t>Athletic</a:t>
            </a:r>
          </a:p>
        </p:txBody>
      </p:sp>
      <p:pic>
        <p:nvPicPr>
          <p:cNvPr id="2054" name="Picture 6" descr="http://www.supre.com.au/files/product/images/96942/high-waist-bike-shorts-black-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02700" y="1082675"/>
            <a:ext cx="2509838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082088" y="4284663"/>
            <a:ext cx="2182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rebuchet MS" pitchFamily="34" charset="0"/>
              </a:rPr>
              <a:t>Too short, too tight</a:t>
            </a:r>
          </a:p>
        </p:txBody>
      </p:sp>
      <p:pic>
        <p:nvPicPr>
          <p:cNvPr id="2056" name="Picture 8" descr="http://ts2.mm.bing.net/th?id=H.4602247627605657&amp;w=143&amp;h=172&amp;c=7&amp;rs=1&amp;url=http%3a%2f%2fdenimshortstodays.blogspot.com%2f2012%2f01%2fdenim-shorts-plus.html&amp;pid=1.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9275" y="1638300"/>
            <a:ext cx="13620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79400" y="3276600"/>
            <a:ext cx="1836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rebuchet MS" pitchFamily="34" charset="0"/>
              </a:rPr>
              <a:t>Too short, jeans</a:t>
            </a:r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ACCEPTABLE SKIRTS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7338" y="1630363"/>
            <a:ext cx="4552950" cy="4554537"/>
          </a:xfrm>
        </p:spPr>
      </p:pic>
      <p:pic>
        <p:nvPicPr>
          <p:cNvPr id="1026" name="Picture 2" descr="http://i01.i.aliimg.com/wsphoto/v1/1882644233_2/Spring-Summer-Pencil-Skirts-Ladies-Black-White-color-Big-Size-XXL-Knee-Length-Solid-Formal-Ski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0475" y="1630363"/>
            <a:ext cx="3381375" cy="438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resources.shopstyle.com/sim/01/7b/017bce341f34c1dbdca98843db28f683/banana-republic-ruched-black-jersey-pencil-skir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1850" y="1630363"/>
            <a:ext cx="3421063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53525" y="3224213"/>
            <a:ext cx="2428875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UNACCEPTABLE SKIRTS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41438" y="2671763"/>
            <a:ext cx="2857500" cy="28575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198938" y="2036763"/>
            <a:ext cx="3559175" cy="3233737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55800" y="5727700"/>
            <a:ext cx="1216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rebuchet MS" pitchFamily="34" charset="0"/>
              </a:rPr>
              <a:t>Too short!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37500" y="0"/>
            <a:ext cx="164623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764713" y="114300"/>
            <a:ext cx="20526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rebuchet MS" pitchFamily="34" charset="0"/>
              </a:rPr>
              <a:t>No More Than 2 “ </a:t>
            </a:r>
          </a:p>
          <a:p>
            <a:r>
              <a:rPr lang="en-US">
                <a:latin typeface="Trebuchet MS" pitchFamily="34" charset="0"/>
              </a:rPr>
              <a:t>above the knee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35875" y="4235450"/>
            <a:ext cx="16383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53625" y="1500188"/>
            <a:ext cx="13239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881938" y="5759450"/>
            <a:ext cx="1120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rebuchet MS" pitchFamily="34" charset="0"/>
              </a:rPr>
              <a:t>No </a:t>
            </a:r>
            <a:r>
              <a:rPr lang="en-US" dirty="0" smtClean="0">
                <a:latin typeface="Trebuchet MS" pitchFamily="34" charset="0"/>
              </a:rPr>
              <a:t>Plaid!</a:t>
            </a:r>
            <a:endParaRPr lang="en-US" dirty="0">
              <a:latin typeface="Trebuchet MS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583738" y="6061075"/>
            <a:ext cx="1347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rebuchet MS" pitchFamily="34" charset="0"/>
              </a:rPr>
              <a:t>No florarls!</a:t>
            </a:r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Ooops, NO!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41388" y="1593850"/>
            <a:ext cx="4668837" cy="41211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610225" y="392113"/>
            <a:ext cx="4575175" cy="5649912"/>
          </a:xfrm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ACCEPTABLE SHIRTS</a:t>
            </a:r>
            <a:br>
              <a:rPr lang="en-US" smtClean="0"/>
            </a:br>
            <a:r>
              <a:rPr lang="en-US" smtClean="0"/>
              <a:t>BUTTON UP THE FRONT, COLLARED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9425" y="2160588"/>
            <a:ext cx="3233738" cy="3881437"/>
          </a:xfrm>
        </p:spPr>
      </p:pic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689725" y="2309813"/>
            <a:ext cx="2381250" cy="3581400"/>
          </a:xfr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713163" y="2309813"/>
            <a:ext cx="1223962" cy="1295400"/>
          </a:xfrm>
          <a:prstGeom prst="rect">
            <a:avLst/>
          </a:prstGeom>
          <a:solidFill>
            <a:srgbClr val="4F81BD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202238" y="2309813"/>
            <a:ext cx="1223962" cy="1295400"/>
          </a:xfrm>
          <a:prstGeom prst="rect">
            <a:avLst/>
          </a:prstGeom>
          <a:solidFill>
            <a:srgbClr val="00B05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751263" y="3756025"/>
            <a:ext cx="1223962" cy="1295400"/>
          </a:xfrm>
          <a:prstGeom prst="rect">
            <a:avLst/>
          </a:prstGeom>
          <a:solidFill>
            <a:srgbClr val="4F81BD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36975" y="3984625"/>
            <a:ext cx="1238250" cy="1619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736975" y="4333875"/>
            <a:ext cx="1238250" cy="161925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746500" y="4691063"/>
            <a:ext cx="1238250" cy="161925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278438" y="3767138"/>
            <a:ext cx="1223962" cy="1295400"/>
          </a:xfrm>
          <a:prstGeom prst="rect">
            <a:avLst/>
          </a:prstGeom>
          <a:solidFill>
            <a:srgbClr val="4F81BD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97513" y="3770313"/>
            <a:ext cx="190500" cy="128746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849938" y="3765550"/>
            <a:ext cx="190500" cy="1285875"/>
          </a:xfrm>
          <a:prstGeom prst="rect">
            <a:avLst/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183313" y="3773488"/>
            <a:ext cx="190500" cy="1285875"/>
          </a:xfrm>
          <a:prstGeom prst="rect">
            <a:avLst/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13163" y="5238750"/>
            <a:ext cx="1223962" cy="1295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1028" name="Picture 4" descr="http://media.rhbabyandchild.com/is/image/rhbcis/rhbc_prod373749?$PD$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287" y="5319132"/>
            <a:ext cx="1330694" cy="129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423</TotalTime>
  <Words>158</Words>
  <Application>Microsoft Office PowerPoint</Application>
  <PresentationFormat>Widescreen</PresentationFormat>
  <Paragraphs>74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Trebuchet MS</vt:lpstr>
      <vt:lpstr>Wingdings 3</vt:lpstr>
      <vt:lpstr>Facet</vt:lpstr>
      <vt:lpstr>Dress for Success</vt:lpstr>
      <vt:lpstr>ACCEPTABLE PANTS 4 POCKETS, 6 COLORS</vt:lpstr>
      <vt:lpstr>UNACCEPTABLE PANTS</vt:lpstr>
      <vt:lpstr>ACCEPTABLE SHORTS 4 POCKETS, 6 COLORS</vt:lpstr>
      <vt:lpstr>UNACCEPTABLE SHORTS</vt:lpstr>
      <vt:lpstr>ACCEPTABLE SKIRTS</vt:lpstr>
      <vt:lpstr>UNACCEPTABLE SKIRTS</vt:lpstr>
      <vt:lpstr>Ooops, NO!</vt:lpstr>
      <vt:lpstr>ACCEPTABLE SHIRTS BUTTON UP THE FRONT, COLLARED</vt:lpstr>
      <vt:lpstr>UNACCEPTABLE SHIRTS</vt:lpstr>
      <vt:lpstr>Logos</vt:lpstr>
      <vt:lpstr>Unacceptable Logos Larger than 3” X 3”</vt:lpstr>
      <vt:lpstr>Acceptable Layers</vt:lpstr>
      <vt:lpstr>Unacceptable Layers</vt:lpstr>
      <vt:lpstr>Acceptable Earrings</vt:lpstr>
      <vt:lpstr>Unacceptable Earrings</vt:lpstr>
      <vt:lpstr>Acceptable Piercings In Ears ONLY</vt:lpstr>
      <vt:lpstr>Unacceptable Piercings</vt:lpstr>
      <vt:lpstr>Dress for  Success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ACCEPTABLE PANTS 4 POCKETS</dc:title>
  <dc:creator>System Administrator</dc:creator>
  <cp:lastModifiedBy>System Administrator</cp:lastModifiedBy>
  <cp:revision>32</cp:revision>
  <dcterms:created xsi:type="dcterms:W3CDTF">2013-09-18T12:16:06Z</dcterms:created>
  <dcterms:modified xsi:type="dcterms:W3CDTF">2015-09-08T12:21:24Z</dcterms:modified>
</cp:coreProperties>
</file>