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5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67" autoAdjust="0"/>
    <p:restoredTop sz="94660"/>
  </p:normalViewPr>
  <p:slideViewPr>
    <p:cSldViewPr snapToGrid="0">
      <p:cViewPr varScale="1">
        <p:scale>
          <a:sx n="90" d="100"/>
          <a:sy n="90" d="100"/>
        </p:scale>
        <p:origin x="10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t>11/9/2016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9144" y="4882896"/>
            <a:ext cx="4050792" cy="1197864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accent1">
              <a:lumMod val="40000"/>
              <a:lumOff val="60000"/>
              <a:alpha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769888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245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55896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797898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0523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11/9/2016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5288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11/9/2016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8844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165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5304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088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87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858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11/9/2016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5717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11/9/2016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182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11/9/2016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5056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28210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3326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11/9/2016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243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866" r:id="rId12"/>
    <p:sldLayoutId id="2147483867" r:id="rId13"/>
    <p:sldLayoutId id="2147483868" r:id="rId14"/>
    <p:sldLayoutId id="2147483869" r:id="rId15"/>
    <p:sldLayoutId id="2147483870" r:id="rId16"/>
    <p:sldLayoutId id="2147483871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9026" y="1235676"/>
            <a:ext cx="10021329" cy="2800866"/>
          </a:xfrm>
        </p:spPr>
        <p:txBody>
          <a:bodyPr>
            <a:noAutofit/>
          </a:bodyPr>
          <a:lstStyle/>
          <a:p>
            <a:pPr algn="ctr"/>
            <a:r>
              <a:rPr lang="en-US" sz="9600" dirty="0" smtClean="0"/>
              <a:t>KISTLER 2016 </a:t>
            </a:r>
            <a:br>
              <a:rPr lang="en-US" sz="9600" dirty="0" smtClean="0"/>
            </a:br>
            <a:r>
              <a:rPr lang="en-US" sz="9600" dirty="0" smtClean="0"/>
              <a:t>Pumpkin Contest 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588361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214551" y="2051222"/>
            <a:ext cx="17464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&lt;- #15</a:t>
            </a:r>
          </a:p>
          <a:p>
            <a:endParaRPr lang="en-US" sz="4000" dirty="0"/>
          </a:p>
          <a:p>
            <a:endParaRPr lang="en-US" sz="4000" u="sng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7305" y="894062"/>
            <a:ext cx="4977715" cy="373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372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9147" y="1089643"/>
            <a:ext cx="4949652" cy="37122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03152" y="1137208"/>
            <a:ext cx="4841202" cy="37255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14551" y="2051222"/>
            <a:ext cx="174642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&lt;- #1</a:t>
            </a:r>
          </a:p>
          <a:p>
            <a:endParaRPr lang="en-US" sz="4000" dirty="0"/>
          </a:p>
          <a:p>
            <a:endParaRPr lang="en-US" sz="4000" dirty="0" smtClean="0"/>
          </a:p>
          <a:p>
            <a:r>
              <a:rPr lang="en-US" sz="4000" dirty="0" smtClean="0"/>
              <a:t>#2 -&gt;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402428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214551" y="2051222"/>
            <a:ext cx="174642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&lt;- #3</a:t>
            </a:r>
          </a:p>
          <a:p>
            <a:endParaRPr lang="en-US" sz="4000" dirty="0"/>
          </a:p>
          <a:p>
            <a:endParaRPr lang="en-US" sz="4000" dirty="0" smtClean="0"/>
          </a:p>
          <a:p>
            <a:r>
              <a:rPr lang="en-US" sz="4000" dirty="0" smtClean="0"/>
              <a:t>#4 -&gt; 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7911" y="807307"/>
            <a:ext cx="5156887" cy="38676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02970" y="619554"/>
            <a:ext cx="5058033" cy="434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951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214551" y="2051222"/>
            <a:ext cx="174642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&lt;- #5</a:t>
            </a:r>
          </a:p>
          <a:p>
            <a:endParaRPr lang="en-US" sz="4000" dirty="0"/>
          </a:p>
          <a:p>
            <a:endParaRPr lang="en-US" sz="4000" dirty="0" smtClean="0"/>
          </a:p>
          <a:p>
            <a:r>
              <a:rPr lang="en-US" sz="4000" dirty="0" smtClean="0"/>
              <a:t>#6 -&gt; </a:t>
            </a:r>
            <a:endParaRPr lang="en-US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4523" y="1046206"/>
            <a:ext cx="5189837" cy="38923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51257" y="800100"/>
            <a:ext cx="5220730" cy="420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214551" y="2051222"/>
            <a:ext cx="174642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&lt;- #7</a:t>
            </a:r>
          </a:p>
          <a:p>
            <a:endParaRPr lang="en-US" sz="4000" dirty="0"/>
          </a:p>
          <a:p>
            <a:endParaRPr lang="en-US" sz="4000" dirty="0" smtClean="0"/>
          </a:p>
          <a:p>
            <a:r>
              <a:rPr lang="en-US" sz="4000" dirty="0" smtClean="0"/>
              <a:t>#8 -&gt; </a:t>
            </a:r>
            <a:endParaRPr lang="en-US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4342" y="766002"/>
            <a:ext cx="5500656" cy="41254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84184" y="742695"/>
            <a:ext cx="5346354" cy="419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575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214551" y="2051222"/>
            <a:ext cx="174642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&lt;- #9</a:t>
            </a:r>
          </a:p>
          <a:p>
            <a:endParaRPr lang="en-US" sz="4000" dirty="0"/>
          </a:p>
          <a:p>
            <a:endParaRPr lang="en-US" sz="4000" dirty="0" smtClean="0"/>
          </a:p>
          <a:p>
            <a:r>
              <a:rPr lang="en-US" sz="4000" dirty="0" smtClean="0"/>
              <a:t>#10 -&gt; </a:t>
            </a:r>
            <a:endParaRPr lang="en-US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5214" y="578365"/>
            <a:ext cx="5363518" cy="44031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44619" y="588663"/>
            <a:ext cx="5182286" cy="434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549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214551" y="2051222"/>
            <a:ext cx="174642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&lt;- #11</a:t>
            </a:r>
          </a:p>
          <a:p>
            <a:endParaRPr lang="en-US" sz="4000" dirty="0"/>
          </a:p>
          <a:p>
            <a:endParaRPr lang="en-US" sz="4000" dirty="0" smtClean="0"/>
          </a:p>
          <a:p>
            <a:r>
              <a:rPr lang="en-US" sz="4000" dirty="0" smtClean="0"/>
              <a:t>#12 -&gt; </a:t>
            </a:r>
            <a:endParaRPr lang="en-US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1827" y="605483"/>
            <a:ext cx="5311348" cy="43845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96246" y="571585"/>
            <a:ext cx="4992815" cy="4133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184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214551" y="2051222"/>
            <a:ext cx="174642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&lt;- #13</a:t>
            </a:r>
          </a:p>
          <a:p>
            <a:endParaRPr lang="en-US" sz="4000" dirty="0"/>
          </a:p>
          <a:p>
            <a:endParaRPr lang="en-US" sz="4000" dirty="0" smtClean="0"/>
          </a:p>
          <a:p>
            <a:r>
              <a:rPr lang="en-US" sz="4000" dirty="0" smtClean="0"/>
              <a:t>#14 -&gt; </a:t>
            </a:r>
            <a:endParaRPr lang="en-US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4713" y="749643"/>
            <a:ext cx="5486400" cy="411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73793" y="953529"/>
            <a:ext cx="4942703" cy="370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640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214551" y="2051222"/>
            <a:ext cx="174642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&lt;- #15</a:t>
            </a:r>
          </a:p>
          <a:p>
            <a:endParaRPr lang="en-US" sz="4000" dirty="0"/>
          </a:p>
          <a:p>
            <a:endParaRPr lang="en-US" sz="4000" dirty="0" smtClean="0"/>
          </a:p>
          <a:p>
            <a:r>
              <a:rPr lang="en-US" sz="4000" dirty="0" smtClean="0"/>
              <a:t>#16 -&gt; </a:t>
            </a:r>
            <a:endParaRPr lang="en-US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4552" y="832022"/>
            <a:ext cx="5475416" cy="41065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95309" y="891747"/>
            <a:ext cx="5316150" cy="398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78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EE8011"/>
      </a:accent1>
      <a:accent2>
        <a:srgbClr val="CEC079"/>
      </a:accent2>
      <a:accent3>
        <a:srgbClr val="93A569"/>
      </a:accent3>
      <a:accent4>
        <a:srgbClr val="69A58B"/>
      </a:accent4>
      <a:accent5>
        <a:srgbClr val="6DAABD"/>
      </a:accent5>
      <a:accent6>
        <a:srgbClr val="B24A4B"/>
      </a:accent6>
      <a:hlink>
        <a:srgbClr val="EE8E11"/>
      </a:hlink>
      <a:folHlink>
        <a:srgbClr val="BFAE7F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686B1E04-F35C-4AB5-985D-0C358CA1105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TM04033927[[fn=Main Event]]</Template>
  <TotalTime>32</TotalTime>
  <Words>53</Words>
  <Application>Microsoft Office PowerPoint</Application>
  <PresentationFormat>Widescreen</PresentationFormat>
  <Paragraphs>34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Impact</vt:lpstr>
      <vt:lpstr>Main Event</vt:lpstr>
      <vt:lpstr>KISTLER 2016  Pumpkin Contest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KISTLER 2016  Pumpkin Contest</dc:title>
  <dc:creator>System Administrator</dc:creator>
  <cp:lastModifiedBy>operator</cp:lastModifiedBy>
  <cp:revision>5</cp:revision>
  <dcterms:created xsi:type="dcterms:W3CDTF">2016-10-31T14:56:08Z</dcterms:created>
  <dcterms:modified xsi:type="dcterms:W3CDTF">2016-11-09T14:33:43Z</dcterms:modified>
</cp:coreProperties>
</file>