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11/18/2016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984" y="1752599"/>
            <a:ext cx="7556629" cy="33960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Kistler</a:t>
            </a:r>
            <a:r>
              <a:rPr lang="en-US" dirty="0"/>
              <a:t> Elementary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Door </a:t>
            </a:r>
            <a:r>
              <a:rPr lang="en-US" dirty="0"/>
              <a:t>Decorating Contest Fall 2016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3-5</a:t>
            </a:r>
            <a:r>
              <a:rPr lang="en-US" dirty="0"/>
              <a:t>					</a:t>
            </a:r>
            <a:r>
              <a:rPr lang="en-US" dirty="0" smtClean="0"/>
              <a:t>6-1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9110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6-3</a:t>
            </a:r>
            <a:r>
              <a:rPr lang="en-US" dirty="0"/>
              <a:t>					</a:t>
            </a:r>
            <a:r>
              <a:rPr lang="en-US" dirty="0" smtClean="0"/>
              <a:t>6-4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5999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 smtClean="0"/>
              <a:t>4-2</a:t>
            </a:r>
            <a:r>
              <a:rPr lang="en-US" dirty="0"/>
              <a:t>				</a:t>
            </a:r>
            <a:r>
              <a:rPr lang="en-US" dirty="0" smtClean="0"/>
              <a:t>   4-3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466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 smtClean="0"/>
              <a:t>4-4</a:t>
            </a:r>
            <a:r>
              <a:rPr lang="en-US" dirty="0"/>
              <a:t>					</a:t>
            </a:r>
            <a:r>
              <a:rPr lang="en-US" dirty="0" smtClean="0"/>
              <a:t>4-5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41767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ES- K &amp; 1</a:t>
            </a:r>
            <a:r>
              <a:rPr lang="en-US" dirty="0"/>
              <a:t>				</a:t>
            </a:r>
            <a:r>
              <a:rPr lang="en-US" dirty="0" smtClean="0"/>
              <a:t>ES- 2 &amp;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31637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ESL</a:t>
            </a:r>
            <a:r>
              <a:rPr lang="en-US" dirty="0"/>
              <a:t>				</a:t>
            </a:r>
            <a:r>
              <a:rPr lang="en-US" dirty="0" smtClean="0"/>
              <a:t>  Title 1- Payne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18617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LIU	</a:t>
            </a:r>
            <a:r>
              <a:rPr lang="en-US" dirty="0"/>
              <a:t>			</a:t>
            </a:r>
            <a:r>
              <a:rPr lang="en-US" dirty="0" smtClean="0"/>
              <a:t>   ITSPED-Ms. G.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32850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7" y="304800"/>
            <a:ext cx="11755395" cy="1219200"/>
          </a:xfrm>
        </p:spPr>
        <p:txBody>
          <a:bodyPr/>
          <a:lstStyle/>
          <a:p>
            <a:r>
              <a:rPr lang="en-US" dirty="0" smtClean="0"/>
              <a:t>	Gifted Support</a:t>
            </a:r>
            <a:r>
              <a:rPr lang="en-US" dirty="0"/>
              <a:t>		</a:t>
            </a:r>
            <a:r>
              <a:rPr lang="en-US" dirty="0" smtClean="0"/>
              <a:t>	Gifted Support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Henry					Livingston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35471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Mrs. </a:t>
            </a:r>
            <a:r>
              <a:rPr lang="en-US" dirty="0" err="1" smtClean="0"/>
              <a:t>Gravine</a:t>
            </a:r>
            <a:r>
              <a:rPr lang="en-US" dirty="0" smtClean="0"/>
              <a:t> L.S. 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28358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5" y="304800"/>
            <a:ext cx="10489300" cy="1219200"/>
          </a:xfrm>
        </p:spPr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Pstrak</a:t>
            </a:r>
            <a:r>
              <a:rPr lang="en-US" dirty="0" smtClean="0"/>
              <a:t> L.S. 5</a:t>
            </a:r>
            <a:r>
              <a:rPr lang="en-US" baseline="30000" dirty="0" smtClean="0"/>
              <a:t>th</a:t>
            </a:r>
            <a:r>
              <a:rPr lang="en-US" dirty="0" smtClean="0"/>
              <a:t> Grade		Speech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706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1-3</a:t>
            </a:r>
            <a:r>
              <a:rPr lang="en-US" dirty="0"/>
              <a:t>					</a:t>
            </a:r>
            <a:r>
              <a:rPr lang="en-US" dirty="0" smtClean="0"/>
              <a:t>1-4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11924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4" y="304800"/>
            <a:ext cx="11024760" cy="1219200"/>
          </a:xfrm>
        </p:spPr>
        <p:txBody>
          <a:bodyPr/>
          <a:lstStyle/>
          <a:p>
            <a:r>
              <a:rPr lang="en-US" dirty="0" smtClean="0"/>
              <a:t>Title 1 </a:t>
            </a:r>
            <a:r>
              <a:rPr lang="en-US" dirty="0" err="1" smtClean="0"/>
              <a:t>Marinko</a:t>
            </a:r>
            <a:r>
              <a:rPr lang="en-US" dirty="0" smtClean="0"/>
              <a:t>/Shanahan		L.S. </a:t>
            </a:r>
            <a:r>
              <a:rPr lang="en-US" dirty="0" err="1" smtClean="0"/>
              <a:t>Stanorski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34345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31" y="304800"/>
            <a:ext cx="10783328" cy="12192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Computer Lab	L.S. </a:t>
            </a:r>
            <a:r>
              <a:rPr lang="en-US" dirty="0" err="1" smtClean="0"/>
              <a:t>McGettigan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2958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	Gifted Support			</a:t>
            </a:r>
            <a:r>
              <a:rPr lang="en-US" dirty="0" smtClean="0"/>
              <a:t>Title </a:t>
            </a:r>
            <a:r>
              <a:rPr lang="en-US" dirty="0"/>
              <a:t>1 </a:t>
            </a:r>
            <a:r>
              <a:rPr lang="en-US" dirty="0" smtClean="0"/>
              <a:t>				McHenry</a:t>
            </a:r>
            <a:r>
              <a:rPr lang="en-US" dirty="0"/>
              <a:t>		</a:t>
            </a:r>
            <a:r>
              <a:rPr lang="en-US"/>
              <a:t>	</a:t>
            </a:r>
            <a:r>
              <a:rPr lang="en-US" smtClean="0"/>
              <a:t>Atherton</a:t>
            </a:r>
            <a:r>
              <a:rPr lang="en-US" dirty="0"/>
              <a:t>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8952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1-1					1-2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5" y="1825625"/>
            <a:ext cx="3139763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6998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1-5</a:t>
            </a:r>
            <a:r>
              <a:rPr lang="en-US" dirty="0"/>
              <a:t>					</a:t>
            </a:r>
            <a:r>
              <a:rPr lang="en-US" dirty="0" smtClean="0"/>
              <a:t>1-6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2600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2-1</a:t>
            </a:r>
            <a:r>
              <a:rPr lang="en-US" dirty="0"/>
              <a:t>					</a:t>
            </a:r>
            <a:r>
              <a:rPr lang="en-US" dirty="0" smtClean="0"/>
              <a:t>2-2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1932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2-3</a:t>
            </a:r>
            <a:r>
              <a:rPr lang="en-US" dirty="0"/>
              <a:t>					</a:t>
            </a:r>
            <a:r>
              <a:rPr lang="en-US" dirty="0" smtClean="0"/>
              <a:t>2-4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15843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2-5</a:t>
            </a:r>
            <a:r>
              <a:rPr lang="en-US" dirty="0"/>
              <a:t>					</a:t>
            </a:r>
            <a:r>
              <a:rPr lang="en-US" dirty="0" smtClean="0"/>
              <a:t>2-6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5" y="1825625"/>
            <a:ext cx="3139763" cy="4187825"/>
          </a:xfrm>
        </p:spPr>
      </p:pic>
    </p:spTree>
    <p:extLst>
      <p:ext uri="{BB962C8B-B14F-4D97-AF65-F5344CB8AC3E}">
        <p14:creationId xmlns:p14="http://schemas.microsoft.com/office/powerpoint/2010/main" val="28755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3-1</a:t>
            </a:r>
            <a:r>
              <a:rPr lang="en-US" dirty="0"/>
              <a:t>					</a:t>
            </a:r>
            <a:r>
              <a:rPr lang="en-US" dirty="0" smtClean="0"/>
              <a:t>3-2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24374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3-3</a:t>
            </a:r>
            <a:r>
              <a:rPr lang="en-US" dirty="0"/>
              <a:t>					</a:t>
            </a:r>
            <a:r>
              <a:rPr lang="en-US" dirty="0" smtClean="0"/>
              <a:t>3-4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6" y="1825625"/>
            <a:ext cx="3143200" cy="41878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6" y="1825625"/>
            <a:ext cx="3143200" cy="4187825"/>
          </a:xfrm>
        </p:spPr>
      </p:pic>
    </p:spTree>
    <p:extLst>
      <p:ext uri="{BB962C8B-B14F-4D97-AF65-F5344CB8AC3E}">
        <p14:creationId xmlns:p14="http://schemas.microsoft.com/office/powerpoint/2010/main" val="332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994</TotalTime>
  <Words>16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Segoe Print</vt:lpstr>
      <vt:lpstr>Nature Illustration 16x9</vt:lpstr>
      <vt:lpstr>Kistler Elementary  Door Decorating Contest Fall 2016  </vt:lpstr>
      <vt:lpstr>  1-3     1-4</vt:lpstr>
      <vt:lpstr>  1-1     1-2</vt:lpstr>
      <vt:lpstr>  1-5     1-6</vt:lpstr>
      <vt:lpstr>  2-1     2-2</vt:lpstr>
      <vt:lpstr>  2-3     2-4</vt:lpstr>
      <vt:lpstr>  2-5     2-6</vt:lpstr>
      <vt:lpstr>  3-1     3-2</vt:lpstr>
      <vt:lpstr>  3-3     3-4</vt:lpstr>
      <vt:lpstr>  3-5     6-1</vt:lpstr>
      <vt:lpstr>  6-3     6-4</vt:lpstr>
      <vt:lpstr>  4-2       4-3</vt:lpstr>
      <vt:lpstr>  4-4     4-5</vt:lpstr>
      <vt:lpstr> ES- K &amp; 1    ES- 2 &amp; 3</vt:lpstr>
      <vt:lpstr>  ESL      Title 1- Payne</vt:lpstr>
      <vt:lpstr>  LIU       ITSPED-Ms. G. </vt:lpstr>
      <vt:lpstr> Gifted Support   Gifted Support    Henry     Livingston</vt:lpstr>
      <vt:lpstr>  Mrs. Gravine L.S. 6th Grade </vt:lpstr>
      <vt:lpstr>Ms. Pstrak L.S. 5th Grade  Speech</vt:lpstr>
      <vt:lpstr>Title 1 Marinko/Shanahan  L.S. Stanorski</vt:lpstr>
      <vt:lpstr>2nd Floor Computer Lab L.S. McGettigan</vt:lpstr>
      <vt:lpstr> Gifted Support   Title 1     McHenry   Atherton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Kistler Elementary  Door Decorating Contest Fall 2016</dc:title>
  <dc:creator>System Administrator</dc:creator>
  <cp:lastModifiedBy>operator</cp:lastModifiedBy>
  <cp:revision>8</cp:revision>
  <dcterms:created xsi:type="dcterms:W3CDTF">2016-11-14T21:13:26Z</dcterms:created>
  <dcterms:modified xsi:type="dcterms:W3CDTF">2016-11-18T15:55:46Z</dcterms:modified>
</cp:coreProperties>
</file>