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9" r:id="rId4"/>
    <p:sldId id="270" r:id="rId5"/>
    <p:sldId id="265" r:id="rId6"/>
    <p:sldId id="260" r:id="rId7"/>
    <p:sldId id="261" r:id="rId8"/>
    <p:sldId id="266" r:id="rId9"/>
    <p:sldId id="267" r:id="rId10"/>
    <p:sldId id="262" r:id="rId11"/>
    <p:sldId id="263" r:id="rId12"/>
    <p:sldId id="271" r:id="rId13"/>
    <p:sldId id="268"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29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0D427EC-DA03-4638-B743-6E19BECDDC28}" type="datetimeFigureOut">
              <a:rPr lang="en-US" smtClean="0"/>
              <a:t>11/8/2016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EBA10D0-F3E2-48D2-A812-1ED726D49AF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427EC-DA03-4638-B743-6E19BECDDC28}"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A10D0-F3E2-48D2-A812-1ED726D49A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427EC-DA03-4638-B743-6E19BECDDC28}"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A10D0-F3E2-48D2-A812-1ED726D49A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D427EC-DA03-4638-B743-6E19BECDDC28}"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A10D0-F3E2-48D2-A812-1ED726D49A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D427EC-DA03-4638-B743-6E19BECDDC28}"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A10D0-F3E2-48D2-A812-1ED726D49AF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0D427EC-DA03-4638-B743-6E19BECDDC28}"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A10D0-F3E2-48D2-A812-1ED726D49AF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D427EC-DA03-4638-B743-6E19BECDDC28}" type="datetimeFigureOut">
              <a:rPr lang="en-US" smtClean="0"/>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BA10D0-F3E2-48D2-A812-1ED726D49A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D427EC-DA03-4638-B743-6E19BECDDC28}" type="datetimeFigureOut">
              <a:rPr lang="en-US" smtClean="0"/>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BA10D0-F3E2-48D2-A812-1ED726D49A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427EC-DA03-4638-B743-6E19BECDDC28}" type="datetimeFigureOut">
              <a:rPr lang="en-US" smtClean="0"/>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BA10D0-F3E2-48D2-A812-1ED726D49A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0D427EC-DA03-4638-B743-6E19BECDDC28}" type="datetimeFigureOut">
              <a:rPr lang="en-US" smtClean="0"/>
              <a:t>11/8/2016</a:t>
            </a:fld>
            <a:endParaRPr lang="en-US"/>
          </a:p>
        </p:txBody>
      </p:sp>
      <p:sp>
        <p:nvSpPr>
          <p:cNvPr id="7" name="Slide Number Placeholder 6"/>
          <p:cNvSpPr>
            <a:spLocks noGrp="1"/>
          </p:cNvSpPr>
          <p:nvPr>
            <p:ph type="sldNum" sz="quarter" idx="12"/>
          </p:nvPr>
        </p:nvSpPr>
        <p:spPr/>
        <p:txBody>
          <a:bodyPr/>
          <a:lstStyle/>
          <a:p>
            <a:fld id="{7EBA10D0-F3E2-48D2-A812-1ED726D49AF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427EC-DA03-4638-B743-6E19BECDDC28}" type="datetimeFigureOut">
              <a:rPr lang="en-US" smtClean="0"/>
              <a:t>11/8/2016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EBA10D0-F3E2-48D2-A812-1ED726D49AF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0D427EC-DA03-4638-B743-6E19BECDDC28}" type="datetimeFigureOut">
              <a:rPr lang="en-US" smtClean="0"/>
              <a:t>11/8/2016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EBA10D0-F3E2-48D2-A812-1ED726D49AF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SEQUENCE</a:t>
            </a:r>
            <a:br>
              <a:rPr lang="en-US" dirty="0" smtClean="0"/>
            </a:br>
            <a:r>
              <a:rPr lang="en-US" dirty="0" smtClean="0"/>
              <a:t>TEXT</a:t>
            </a:r>
            <a:endParaRPr lang="en-US" dirty="0"/>
          </a:p>
        </p:txBody>
      </p:sp>
      <p:sp>
        <p:nvSpPr>
          <p:cNvPr id="3" name="Subtitle 2"/>
          <p:cNvSpPr>
            <a:spLocks noGrp="1"/>
          </p:cNvSpPr>
          <p:nvPr>
            <p:ph type="subTitle" idx="1"/>
          </p:nvPr>
        </p:nvSpPr>
        <p:spPr/>
        <p:txBody>
          <a:bodyPr/>
          <a:lstStyle/>
          <a:p>
            <a:r>
              <a:rPr lang="en-US" dirty="0" smtClean="0"/>
              <a:t>Organized from one point in time to another.</a:t>
            </a:r>
            <a:endParaRPr lang="en-US" dirty="0"/>
          </a:p>
        </p:txBody>
      </p:sp>
    </p:spTree>
    <p:extLst>
      <p:ext uri="{BB962C8B-B14F-4D97-AF65-F5344CB8AC3E}">
        <p14:creationId xmlns:p14="http://schemas.microsoft.com/office/powerpoint/2010/main" val="424768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38601" y="304800"/>
            <a:ext cx="7024744" cy="1143000"/>
          </a:xfrm>
        </p:spPr>
        <p:txBody>
          <a:bodyPr/>
          <a:lstStyle/>
          <a:p>
            <a:r>
              <a:rPr lang="en-US" dirty="0" smtClean="0"/>
              <a:t>   </a:t>
            </a:r>
            <a:r>
              <a:rPr lang="en-US" b="1" dirty="0" smtClean="0"/>
              <a:t>Understanding Sequence</a:t>
            </a:r>
            <a:endParaRPr lang="en-US" b="1" dirty="0"/>
          </a:p>
        </p:txBody>
      </p:sp>
      <p:sp>
        <p:nvSpPr>
          <p:cNvPr id="7" name="Content Placeholder 2"/>
          <p:cNvSpPr>
            <a:spLocks noGrp="1"/>
          </p:cNvSpPr>
          <p:nvPr>
            <p:ph sz="half" idx="4294967295"/>
          </p:nvPr>
        </p:nvSpPr>
        <p:spPr>
          <a:xfrm>
            <a:off x="457200" y="1536192"/>
            <a:ext cx="3657600" cy="4590288"/>
          </a:xfrm>
          <a:prstGeom prst="rect">
            <a:avLst/>
          </a:prstGeom>
        </p:spPr>
        <p:txBody>
          <a:bodyPr>
            <a:normAutofit fontScale="85000" lnSpcReduction="20000"/>
          </a:bodyPr>
          <a:lstStyle/>
          <a:p>
            <a:pPr marL="114300" indent="0">
              <a:buNone/>
            </a:pPr>
            <a:r>
              <a:rPr lang="en-US" dirty="0" smtClean="0"/>
              <a:t>How did plants and animals that died long ago turn into fossils?  First, their remains sank to the bottom of a body of water. Next these remains were slowly buried by layers of mud and sand.  After a long time had passed, the lower layers hardened into rock.  Meanwhile, the remains inside them had also hardened to form fossils.  Finally, water and wind eroded the rock, and the fossils inside were exposed on the surface.</a:t>
            </a:r>
            <a:endParaRPr lang="en-US" dirty="0"/>
          </a:p>
        </p:txBody>
      </p:sp>
      <p:sp>
        <p:nvSpPr>
          <p:cNvPr id="8" name="Oval 7"/>
          <p:cNvSpPr/>
          <p:nvPr/>
        </p:nvSpPr>
        <p:spPr>
          <a:xfrm>
            <a:off x="2590800" y="2019300"/>
            <a:ext cx="685800" cy="381000"/>
          </a:xfrm>
          <a:prstGeom prst="ellipse">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468583" y="2731532"/>
            <a:ext cx="685800" cy="381000"/>
          </a:xfrm>
          <a:prstGeom prst="ellipse">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85355" y="3429000"/>
            <a:ext cx="685800" cy="381000"/>
          </a:xfrm>
          <a:prstGeom prst="ellipse">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14796" y="4191000"/>
            <a:ext cx="1368136" cy="381000"/>
          </a:xfrm>
          <a:prstGeom prst="ellipse">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68037" y="4914900"/>
            <a:ext cx="879764" cy="381000"/>
          </a:xfrm>
          <a:prstGeom prst="ellipse">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343400" y="1676400"/>
            <a:ext cx="4038600" cy="5334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343400" y="2667000"/>
            <a:ext cx="4038600" cy="5334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343400" y="3657600"/>
            <a:ext cx="4038600" cy="5334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343400" y="4648200"/>
            <a:ext cx="4038600" cy="5334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4343400" y="5638800"/>
            <a:ext cx="4038600" cy="5334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5974081" y="2209800"/>
            <a:ext cx="426719"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a:off x="5974081" y="3200400"/>
            <a:ext cx="426719"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5974081" y="4191000"/>
            <a:ext cx="426719"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5974081" y="5181600"/>
            <a:ext cx="426719"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419600" y="1752600"/>
            <a:ext cx="3962400" cy="369332"/>
          </a:xfrm>
          <a:prstGeom prst="rect">
            <a:avLst/>
          </a:prstGeom>
          <a:noFill/>
        </p:spPr>
        <p:txBody>
          <a:bodyPr wrap="square" rtlCol="0">
            <a:spAutoFit/>
          </a:bodyPr>
          <a:lstStyle/>
          <a:p>
            <a:r>
              <a:rPr lang="en-US" dirty="0" smtClean="0"/>
              <a:t>Remains sink to bottom of water</a:t>
            </a:r>
            <a:endParaRPr lang="en-US" dirty="0"/>
          </a:p>
        </p:txBody>
      </p:sp>
      <p:sp>
        <p:nvSpPr>
          <p:cNvPr id="23" name="TextBox 22"/>
          <p:cNvSpPr txBox="1"/>
          <p:nvPr/>
        </p:nvSpPr>
        <p:spPr>
          <a:xfrm>
            <a:off x="4514850" y="2743200"/>
            <a:ext cx="3390900" cy="369332"/>
          </a:xfrm>
          <a:prstGeom prst="rect">
            <a:avLst/>
          </a:prstGeom>
          <a:noFill/>
        </p:spPr>
        <p:txBody>
          <a:bodyPr wrap="square" rtlCol="0">
            <a:spAutoFit/>
          </a:bodyPr>
          <a:lstStyle/>
          <a:p>
            <a:pPr algn="ctr"/>
            <a:r>
              <a:rPr lang="en-US" dirty="0" smtClean="0"/>
              <a:t>Remains slowly buried </a:t>
            </a:r>
            <a:endParaRPr lang="en-US" dirty="0"/>
          </a:p>
        </p:txBody>
      </p:sp>
      <p:sp>
        <p:nvSpPr>
          <p:cNvPr id="24" name="TextBox 23"/>
          <p:cNvSpPr txBox="1"/>
          <p:nvPr/>
        </p:nvSpPr>
        <p:spPr>
          <a:xfrm>
            <a:off x="4495800" y="3745468"/>
            <a:ext cx="3390900" cy="369332"/>
          </a:xfrm>
          <a:prstGeom prst="rect">
            <a:avLst/>
          </a:prstGeom>
          <a:noFill/>
        </p:spPr>
        <p:txBody>
          <a:bodyPr wrap="square" rtlCol="0">
            <a:spAutoFit/>
          </a:bodyPr>
          <a:lstStyle/>
          <a:p>
            <a:pPr algn="ctr"/>
            <a:r>
              <a:rPr lang="en-US" dirty="0" smtClean="0"/>
              <a:t>Layers hardened into rock</a:t>
            </a:r>
            <a:endParaRPr lang="en-US" dirty="0"/>
          </a:p>
        </p:txBody>
      </p:sp>
      <p:sp>
        <p:nvSpPr>
          <p:cNvPr id="25" name="TextBox 24"/>
          <p:cNvSpPr txBox="1"/>
          <p:nvPr/>
        </p:nvSpPr>
        <p:spPr>
          <a:xfrm>
            <a:off x="4419600" y="4736068"/>
            <a:ext cx="3886200" cy="369332"/>
          </a:xfrm>
          <a:prstGeom prst="rect">
            <a:avLst/>
          </a:prstGeom>
          <a:noFill/>
        </p:spPr>
        <p:txBody>
          <a:bodyPr wrap="square" rtlCol="0">
            <a:spAutoFit/>
          </a:bodyPr>
          <a:lstStyle/>
          <a:p>
            <a:pPr algn="ctr"/>
            <a:r>
              <a:rPr lang="en-US" dirty="0" smtClean="0"/>
              <a:t>Remains hardened forming fossils</a:t>
            </a:r>
            <a:endParaRPr lang="en-US" dirty="0"/>
          </a:p>
        </p:txBody>
      </p:sp>
      <p:sp>
        <p:nvSpPr>
          <p:cNvPr id="26" name="TextBox 25"/>
          <p:cNvSpPr txBox="1"/>
          <p:nvPr/>
        </p:nvSpPr>
        <p:spPr>
          <a:xfrm>
            <a:off x="4572000" y="5726668"/>
            <a:ext cx="3390900" cy="369332"/>
          </a:xfrm>
          <a:prstGeom prst="rect">
            <a:avLst/>
          </a:prstGeom>
          <a:noFill/>
        </p:spPr>
        <p:txBody>
          <a:bodyPr wrap="square" rtlCol="0">
            <a:spAutoFit/>
          </a:bodyPr>
          <a:lstStyle/>
          <a:p>
            <a:pPr algn="ctr"/>
            <a:r>
              <a:rPr lang="en-US" dirty="0" smtClean="0"/>
              <a:t>Erosion exposed the fossils</a:t>
            </a:r>
            <a:endParaRPr lang="en-US" dirty="0"/>
          </a:p>
        </p:txBody>
      </p:sp>
      <p:pic>
        <p:nvPicPr>
          <p:cNvPr id="27" name="Content Placeholder 9" descr="Screen Clipping"/>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96983" y="76201"/>
            <a:ext cx="1205441" cy="1295400"/>
          </a:xfrm>
          <a:prstGeom prst="rect">
            <a:avLst/>
          </a:prstGeom>
        </p:spPr>
      </p:pic>
    </p:spTree>
    <p:extLst>
      <p:ext uri="{BB962C8B-B14F-4D97-AF65-F5344CB8AC3E}">
        <p14:creationId xmlns:p14="http://schemas.microsoft.com/office/powerpoint/2010/main" val="4052958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1000" fill="hold"/>
                                        <p:tgtEl>
                                          <p:spTgt spid="14"/>
                                        </p:tgtEl>
                                        <p:attrNameLst>
                                          <p:attrName>ppt_w</p:attrName>
                                        </p:attrNameLst>
                                      </p:cBhvr>
                                      <p:tavLst>
                                        <p:tav tm="0">
                                          <p:val>
                                            <p:fltVal val="0"/>
                                          </p:val>
                                        </p:tav>
                                        <p:tav tm="100000">
                                          <p:val>
                                            <p:strVal val="#ppt_w"/>
                                          </p:val>
                                        </p:tav>
                                      </p:tavLst>
                                    </p:anim>
                                    <p:anim calcmode="lin" valueType="num">
                                      <p:cBhvr>
                                        <p:cTn id="14" dur="1000" fill="hold"/>
                                        <p:tgtEl>
                                          <p:spTgt spid="14"/>
                                        </p:tgtEl>
                                        <p:attrNameLst>
                                          <p:attrName>ppt_h</p:attrName>
                                        </p:attrNameLst>
                                      </p:cBhvr>
                                      <p:tavLst>
                                        <p:tav tm="0">
                                          <p:val>
                                            <p:fltVal val="0"/>
                                          </p:val>
                                        </p:tav>
                                        <p:tav tm="100000">
                                          <p:val>
                                            <p:strVal val="#ppt_h"/>
                                          </p:val>
                                        </p:tav>
                                      </p:tavLst>
                                    </p:anim>
                                    <p:anim calcmode="lin" valueType="num">
                                      <p:cBhvr>
                                        <p:cTn id="15" dur="1000" fill="hold"/>
                                        <p:tgtEl>
                                          <p:spTgt spid="14"/>
                                        </p:tgtEl>
                                        <p:attrNameLst>
                                          <p:attrName>style.rotation</p:attrName>
                                        </p:attrNameLst>
                                      </p:cBhvr>
                                      <p:tavLst>
                                        <p:tav tm="0">
                                          <p:val>
                                            <p:fltVal val="90"/>
                                          </p:val>
                                        </p:tav>
                                        <p:tav tm="100000">
                                          <p:val>
                                            <p:fltVal val="0"/>
                                          </p:val>
                                        </p:tav>
                                      </p:tavLst>
                                    </p:anim>
                                    <p:animEffect transition="in" filter="fade">
                                      <p:cBhvr>
                                        <p:cTn id="16" dur="1000"/>
                                        <p:tgtEl>
                                          <p:spTgt spid="1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1000" fill="hold"/>
                                        <p:tgtEl>
                                          <p:spTgt spid="15"/>
                                        </p:tgtEl>
                                        <p:attrNameLst>
                                          <p:attrName>ppt_w</p:attrName>
                                        </p:attrNameLst>
                                      </p:cBhvr>
                                      <p:tavLst>
                                        <p:tav tm="0">
                                          <p:val>
                                            <p:fltVal val="0"/>
                                          </p:val>
                                        </p:tav>
                                        <p:tav tm="100000">
                                          <p:val>
                                            <p:strVal val="#ppt_w"/>
                                          </p:val>
                                        </p:tav>
                                      </p:tavLst>
                                    </p:anim>
                                    <p:anim calcmode="lin" valueType="num">
                                      <p:cBhvr>
                                        <p:cTn id="20" dur="1000" fill="hold"/>
                                        <p:tgtEl>
                                          <p:spTgt spid="15"/>
                                        </p:tgtEl>
                                        <p:attrNameLst>
                                          <p:attrName>ppt_h</p:attrName>
                                        </p:attrNameLst>
                                      </p:cBhvr>
                                      <p:tavLst>
                                        <p:tav tm="0">
                                          <p:val>
                                            <p:fltVal val="0"/>
                                          </p:val>
                                        </p:tav>
                                        <p:tav tm="100000">
                                          <p:val>
                                            <p:strVal val="#ppt_h"/>
                                          </p:val>
                                        </p:tav>
                                      </p:tavLst>
                                    </p:anim>
                                    <p:anim calcmode="lin" valueType="num">
                                      <p:cBhvr>
                                        <p:cTn id="21" dur="1000" fill="hold"/>
                                        <p:tgtEl>
                                          <p:spTgt spid="15"/>
                                        </p:tgtEl>
                                        <p:attrNameLst>
                                          <p:attrName>style.rotation</p:attrName>
                                        </p:attrNameLst>
                                      </p:cBhvr>
                                      <p:tavLst>
                                        <p:tav tm="0">
                                          <p:val>
                                            <p:fltVal val="90"/>
                                          </p:val>
                                        </p:tav>
                                        <p:tav tm="100000">
                                          <p:val>
                                            <p:fltVal val="0"/>
                                          </p:val>
                                        </p:tav>
                                      </p:tavLst>
                                    </p:anim>
                                    <p:animEffect transition="in" filter="fade">
                                      <p:cBhvr>
                                        <p:cTn id="22" dur="1000"/>
                                        <p:tgtEl>
                                          <p:spTgt spid="1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1000" fill="hold"/>
                                        <p:tgtEl>
                                          <p:spTgt spid="17"/>
                                        </p:tgtEl>
                                        <p:attrNameLst>
                                          <p:attrName>ppt_w</p:attrName>
                                        </p:attrNameLst>
                                      </p:cBhvr>
                                      <p:tavLst>
                                        <p:tav tm="0">
                                          <p:val>
                                            <p:fltVal val="0"/>
                                          </p:val>
                                        </p:tav>
                                        <p:tav tm="100000">
                                          <p:val>
                                            <p:strVal val="#ppt_w"/>
                                          </p:val>
                                        </p:tav>
                                      </p:tavLst>
                                    </p:anim>
                                    <p:anim calcmode="lin" valueType="num">
                                      <p:cBhvr>
                                        <p:cTn id="32" dur="1000" fill="hold"/>
                                        <p:tgtEl>
                                          <p:spTgt spid="17"/>
                                        </p:tgtEl>
                                        <p:attrNameLst>
                                          <p:attrName>ppt_h</p:attrName>
                                        </p:attrNameLst>
                                      </p:cBhvr>
                                      <p:tavLst>
                                        <p:tav tm="0">
                                          <p:val>
                                            <p:fltVal val="0"/>
                                          </p:val>
                                        </p:tav>
                                        <p:tav tm="100000">
                                          <p:val>
                                            <p:strVal val="#ppt_h"/>
                                          </p:val>
                                        </p:tav>
                                      </p:tavLst>
                                    </p:anim>
                                    <p:anim calcmode="lin" valueType="num">
                                      <p:cBhvr>
                                        <p:cTn id="33" dur="1000" fill="hold"/>
                                        <p:tgtEl>
                                          <p:spTgt spid="17"/>
                                        </p:tgtEl>
                                        <p:attrNameLst>
                                          <p:attrName>style.rotation</p:attrName>
                                        </p:attrNameLst>
                                      </p:cBhvr>
                                      <p:tavLst>
                                        <p:tav tm="0">
                                          <p:val>
                                            <p:fltVal val="90"/>
                                          </p:val>
                                        </p:tav>
                                        <p:tav tm="100000">
                                          <p:val>
                                            <p:fltVal val="0"/>
                                          </p:val>
                                        </p:tav>
                                      </p:tavLst>
                                    </p:anim>
                                    <p:animEffect transition="in" filter="fade">
                                      <p:cBhvr>
                                        <p:cTn id="34" dur="1000"/>
                                        <p:tgtEl>
                                          <p:spTgt spid="17"/>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1000" fill="hold"/>
                                        <p:tgtEl>
                                          <p:spTgt spid="18"/>
                                        </p:tgtEl>
                                        <p:attrNameLst>
                                          <p:attrName>ppt_w</p:attrName>
                                        </p:attrNameLst>
                                      </p:cBhvr>
                                      <p:tavLst>
                                        <p:tav tm="0">
                                          <p:val>
                                            <p:fltVal val="0"/>
                                          </p:val>
                                        </p:tav>
                                        <p:tav tm="100000">
                                          <p:val>
                                            <p:strVal val="#ppt_w"/>
                                          </p:val>
                                        </p:tav>
                                      </p:tavLst>
                                    </p:anim>
                                    <p:anim calcmode="lin" valueType="num">
                                      <p:cBhvr>
                                        <p:cTn id="38" dur="1000" fill="hold"/>
                                        <p:tgtEl>
                                          <p:spTgt spid="18"/>
                                        </p:tgtEl>
                                        <p:attrNameLst>
                                          <p:attrName>ppt_h</p:attrName>
                                        </p:attrNameLst>
                                      </p:cBhvr>
                                      <p:tavLst>
                                        <p:tav tm="0">
                                          <p:val>
                                            <p:fltVal val="0"/>
                                          </p:val>
                                        </p:tav>
                                        <p:tav tm="100000">
                                          <p:val>
                                            <p:strVal val="#ppt_h"/>
                                          </p:val>
                                        </p:tav>
                                      </p:tavLst>
                                    </p:anim>
                                    <p:anim calcmode="lin" valueType="num">
                                      <p:cBhvr>
                                        <p:cTn id="39" dur="1000" fill="hold"/>
                                        <p:tgtEl>
                                          <p:spTgt spid="18"/>
                                        </p:tgtEl>
                                        <p:attrNameLst>
                                          <p:attrName>style.rotation</p:attrName>
                                        </p:attrNameLst>
                                      </p:cBhvr>
                                      <p:tavLst>
                                        <p:tav tm="0">
                                          <p:val>
                                            <p:fltVal val="90"/>
                                          </p:val>
                                        </p:tav>
                                        <p:tav tm="100000">
                                          <p:val>
                                            <p:fltVal val="0"/>
                                          </p:val>
                                        </p:tav>
                                      </p:tavLst>
                                    </p:anim>
                                    <p:animEffect transition="in" filter="fade">
                                      <p:cBhvr>
                                        <p:cTn id="40" dur="1000"/>
                                        <p:tgtEl>
                                          <p:spTgt spid="18"/>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1000" fill="hold"/>
                                        <p:tgtEl>
                                          <p:spTgt spid="19"/>
                                        </p:tgtEl>
                                        <p:attrNameLst>
                                          <p:attrName>ppt_w</p:attrName>
                                        </p:attrNameLst>
                                      </p:cBhvr>
                                      <p:tavLst>
                                        <p:tav tm="0">
                                          <p:val>
                                            <p:fltVal val="0"/>
                                          </p:val>
                                        </p:tav>
                                        <p:tav tm="100000">
                                          <p:val>
                                            <p:strVal val="#ppt_w"/>
                                          </p:val>
                                        </p:tav>
                                      </p:tavLst>
                                    </p:anim>
                                    <p:anim calcmode="lin" valueType="num">
                                      <p:cBhvr>
                                        <p:cTn id="44" dur="1000" fill="hold"/>
                                        <p:tgtEl>
                                          <p:spTgt spid="19"/>
                                        </p:tgtEl>
                                        <p:attrNameLst>
                                          <p:attrName>ppt_h</p:attrName>
                                        </p:attrNameLst>
                                      </p:cBhvr>
                                      <p:tavLst>
                                        <p:tav tm="0">
                                          <p:val>
                                            <p:fltVal val="0"/>
                                          </p:val>
                                        </p:tav>
                                        <p:tav tm="100000">
                                          <p:val>
                                            <p:strVal val="#ppt_h"/>
                                          </p:val>
                                        </p:tav>
                                      </p:tavLst>
                                    </p:anim>
                                    <p:anim calcmode="lin" valueType="num">
                                      <p:cBhvr>
                                        <p:cTn id="45" dur="1000" fill="hold"/>
                                        <p:tgtEl>
                                          <p:spTgt spid="19"/>
                                        </p:tgtEl>
                                        <p:attrNameLst>
                                          <p:attrName>style.rotation</p:attrName>
                                        </p:attrNameLst>
                                      </p:cBhvr>
                                      <p:tavLst>
                                        <p:tav tm="0">
                                          <p:val>
                                            <p:fltVal val="90"/>
                                          </p:val>
                                        </p:tav>
                                        <p:tav tm="100000">
                                          <p:val>
                                            <p:fltVal val="0"/>
                                          </p:val>
                                        </p:tav>
                                      </p:tavLst>
                                    </p:anim>
                                    <p:animEffect transition="in" filter="fade">
                                      <p:cBhvr>
                                        <p:cTn id="46" dur="1000"/>
                                        <p:tgtEl>
                                          <p:spTgt spid="19"/>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1000" fill="hold"/>
                                        <p:tgtEl>
                                          <p:spTgt spid="20"/>
                                        </p:tgtEl>
                                        <p:attrNameLst>
                                          <p:attrName>ppt_w</p:attrName>
                                        </p:attrNameLst>
                                      </p:cBhvr>
                                      <p:tavLst>
                                        <p:tav tm="0">
                                          <p:val>
                                            <p:fltVal val="0"/>
                                          </p:val>
                                        </p:tav>
                                        <p:tav tm="100000">
                                          <p:val>
                                            <p:strVal val="#ppt_w"/>
                                          </p:val>
                                        </p:tav>
                                      </p:tavLst>
                                    </p:anim>
                                    <p:anim calcmode="lin" valueType="num">
                                      <p:cBhvr>
                                        <p:cTn id="50" dur="1000" fill="hold"/>
                                        <p:tgtEl>
                                          <p:spTgt spid="20"/>
                                        </p:tgtEl>
                                        <p:attrNameLst>
                                          <p:attrName>ppt_h</p:attrName>
                                        </p:attrNameLst>
                                      </p:cBhvr>
                                      <p:tavLst>
                                        <p:tav tm="0">
                                          <p:val>
                                            <p:fltVal val="0"/>
                                          </p:val>
                                        </p:tav>
                                        <p:tav tm="100000">
                                          <p:val>
                                            <p:strVal val="#ppt_h"/>
                                          </p:val>
                                        </p:tav>
                                      </p:tavLst>
                                    </p:anim>
                                    <p:anim calcmode="lin" valueType="num">
                                      <p:cBhvr>
                                        <p:cTn id="51" dur="1000" fill="hold"/>
                                        <p:tgtEl>
                                          <p:spTgt spid="20"/>
                                        </p:tgtEl>
                                        <p:attrNameLst>
                                          <p:attrName>style.rotation</p:attrName>
                                        </p:attrNameLst>
                                      </p:cBhvr>
                                      <p:tavLst>
                                        <p:tav tm="0">
                                          <p:val>
                                            <p:fltVal val="90"/>
                                          </p:val>
                                        </p:tav>
                                        <p:tav tm="100000">
                                          <p:val>
                                            <p:fltVal val="0"/>
                                          </p:val>
                                        </p:tav>
                                      </p:tavLst>
                                    </p:anim>
                                    <p:animEffect transition="in" filter="fade">
                                      <p:cBhvr>
                                        <p:cTn id="52" dur="1000"/>
                                        <p:tgtEl>
                                          <p:spTgt spid="20"/>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1000" fill="hold"/>
                                        <p:tgtEl>
                                          <p:spTgt spid="21"/>
                                        </p:tgtEl>
                                        <p:attrNameLst>
                                          <p:attrName>ppt_w</p:attrName>
                                        </p:attrNameLst>
                                      </p:cBhvr>
                                      <p:tavLst>
                                        <p:tav tm="0">
                                          <p:val>
                                            <p:fltVal val="0"/>
                                          </p:val>
                                        </p:tav>
                                        <p:tav tm="100000">
                                          <p:val>
                                            <p:strVal val="#ppt_w"/>
                                          </p:val>
                                        </p:tav>
                                      </p:tavLst>
                                    </p:anim>
                                    <p:anim calcmode="lin" valueType="num">
                                      <p:cBhvr>
                                        <p:cTn id="56" dur="1000" fill="hold"/>
                                        <p:tgtEl>
                                          <p:spTgt spid="21"/>
                                        </p:tgtEl>
                                        <p:attrNameLst>
                                          <p:attrName>ppt_h</p:attrName>
                                        </p:attrNameLst>
                                      </p:cBhvr>
                                      <p:tavLst>
                                        <p:tav tm="0">
                                          <p:val>
                                            <p:fltVal val="0"/>
                                          </p:val>
                                        </p:tav>
                                        <p:tav tm="100000">
                                          <p:val>
                                            <p:strVal val="#ppt_h"/>
                                          </p:val>
                                        </p:tav>
                                      </p:tavLst>
                                    </p:anim>
                                    <p:anim calcmode="lin" valueType="num">
                                      <p:cBhvr>
                                        <p:cTn id="57" dur="1000" fill="hold"/>
                                        <p:tgtEl>
                                          <p:spTgt spid="21"/>
                                        </p:tgtEl>
                                        <p:attrNameLst>
                                          <p:attrName>style.rotation</p:attrName>
                                        </p:attrNameLst>
                                      </p:cBhvr>
                                      <p:tavLst>
                                        <p:tav tm="0">
                                          <p:val>
                                            <p:fltVal val="90"/>
                                          </p:val>
                                        </p:tav>
                                        <p:tav tm="100000">
                                          <p:val>
                                            <p:fltVal val="0"/>
                                          </p:val>
                                        </p:tav>
                                      </p:tavLst>
                                    </p:anim>
                                    <p:animEffect transition="in" filter="fade">
                                      <p:cBhvr>
                                        <p:cTn id="58" dur="1000"/>
                                        <p:tgtEl>
                                          <p:spTgt spid="21"/>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500"/>
                                        <p:tgtEl>
                                          <p:spTgt spid="8"/>
                                        </p:tgtEl>
                                      </p:cBhvr>
                                    </p:animEffect>
                                    <p:anim calcmode="lin" valueType="num">
                                      <p:cBhvr>
                                        <p:cTn id="64" dur="500" fill="hold"/>
                                        <p:tgtEl>
                                          <p:spTgt spid="8"/>
                                        </p:tgtEl>
                                        <p:attrNameLst>
                                          <p:attrName>ppt_x</p:attrName>
                                        </p:attrNameLst>
                                      </p:cBhvr>
                                      <p:tavLst>
                                        <p:tav tm="0">
                                          <p:val>
                                            <p:strVal val="#ppt_x"/>
                                          </p:val>
                                        </p:tav>
                                        <p:tav tm="100000">
                                          <p:val>
                                            <p:strVal val="#ppt_x"/>
                                          </p:val>
                                        </p:tav>
                                      </p:tavLst>
                                    </p:anim>
                                    <p:anim calcmode="lin" valueType="num">
                                      <p:cBhvr>
                                        <p:cTn id="65" dur="500" fill="hold"/>
                                        <p:tgtEl>
                                          <p:spTgt spid="8"/>
                                        </p:tgtEl>
                                        <p:attrNameLst>
                                          <p:attrName>ppt_y</p:attrName>
                                        </p:attrNameLst>
                                      </p:cBhvr>
                                      <p:tavLst>
                                        <p:tav tm="0">
                                          <p:val>
                                            <p:strVal val="#ppt_y+.1"/>
                                          </p:val>
                                        </p:tav>
                                        <p:tav tm="100000">
                                          <p:val>
                                            <p:strVal val="#ppt_y"/>
                                          </p:val>
                                        </p:tav>
                                      </p:tavLst>
                                    </p:anim>
                                  </p:childTnLst>
                                </p:cTn>
                              </p:par>
                            </p:childTnLst>
                          </p:cTn>
                        </p:par>
                        <p:par>
                          <p:cTn id="66" fill="hold">
                            <p:stCondLst>
                              <p:cond delay="500"/>
                            </p:stCondLst>
                            <p:childTnLst>
                              <p:par>
                                <p:cTn id="67" presetID="22" presetClass="entr" presetSubtype="4"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wipe(down)">
                                      <p:cBhvr>
                                        <p:cTn id="69" dur="500"/>
                                        <p:tgtEl>
                                          <p:spTgt spid="22"/>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fade">
                                      <p:cBhvr>
                                        <p:cTn id="74" dur="500"/>
                                        <p:tgtEl>
                                          <p:spTgt spid="9"/>
                                        </p:tgtEl>
                                      </p:cBhvr>
                                    </p:animEffect>
                                    <p:anim calcmode="lin" valueType="num">
                                      <p:cBhvr>
                                        <p:cTn id="75" dur="500" fill="hold"/>
                                        <p:tgtEl>
                                          <p:spTgt spid="9"/>
                                        </p:tgtEl>
                                        <p:attrNameLst>
                                          <p:attrName>ppt_x</p:attrName>
                                        </p:attrNameLst>
                                      </p:cBhvr>
                                      <p:tavLst>
                                        <p:tav tm="0">
                                          <p:val>
                                            <p:strVal val="#ppt_x"/>
                                          </p:val>
                                        </p:tav>
                                        <p:tav tm="100000">
                                          <p:val>
                                            <p:strVal val="#ppt_x"/>
                                          </p:val>
                                        </p:tav>
                                      </p:tavLst>
                                    </p:anim>
                                    <p:anim calcmode="lin" valueType="num">
                                      <p:cBhvr>
                                        <p:cTn id="76" dur="500" fill="hold"/>
                                        <p:tgtEl>
                                          <p:spTgt spid="9"/>
                                        </p:tgtEl>
                                        <p:attrNameLst>
                                          <p:attrName>ppt_y</p:attrName>
                                        </p:attrNameLst>
                                      </p:cBhvr>
                                      <p:tavLst>
                                        <p:tav tm="0">
                                          <p:val>
                                            <p:strVal val="#ppt_y+.1"/>
                                          </p:val>
                                        </p:tav>
                                        <p:tav tm="100000">
                                          <p:val>
                                            <p:strVal val="#ppt_y"/>
                                          </p:val>
                                        </p:tav>
                                      </p:tavLst>
                                    </p:anim>
                                  </p:childTnLst>
                                </p:cTn>
                              </p:par>
                            </p:childTnLst>
                          </p:cTn>
                        </p:par>
                        <p:par>
                          <p:cTn id="77" fill="hold">
                            <p:stCondLst>
                              <p:cond delay="500"/>
                            </p:stCondLst>
                            <p:childTnLst>
                              <p:par>
                                <p:cTn id="78" presetID="22" presetClass="entr" presetSubtype="4" fill="hold" grpId="0" nodeType="afterEffect">
                                  <p:stCondLst>
                                    <p:cond delay="0"/>
                                  </p:stCondLst>
                                  <p:childTnLst>
                                    <p:set>
                                      <p:cBhvr>
                                        <p:cTn id="79" dur="1" fill="hold">
                                          <p:stCondLst>
                                            <p:cond delay="0"/>
                                          </p:stCondLst>
                                        </p:cTn>
                                        <p:tgtEl>
                                          <p:spTgt spid="23"/>
                                        </p:tgtEl>
                                        <p:attrNameLst>
                                          <p:attrName>style.visibility</p:attrName>
                                        </p:attrNameLst>
                                      </p:cBhvr>
                                      <p:to>
                                        <p:strVal val="visible"/>
                                      </p:to>
                                    </p:set>
                                    <p:animEffect transition="in" filter="wipe(down)">
                                      <p:cBhvr>
                                        <p:cTn id="80" dur="500"/>
                                        <p:tgtEl>
                                          <p:spTgt spid="23"/>
                                        </p:tgtEl>
                                      </p:cBhvr>
                                    </p:animEffect>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10"/>
                                        </p:tgtEl>
                                        <p:attrNameLst>
                                          <p:attrName>style.visibility</p:attrName>
                                        </p:attrNameLst>
                                      </p:cBhvr>
                                      <p:to>
                                        <p:strVal val="visible"/>
                                      </p:to>
                                    </p:set>
                                    <p:animEffect transition="in" filter="fade">
                                      <p:cBhvr>
                                        <p:cTn id="85" dur="500"/>
                                        <p:tgtEl>
                                          <p:spTgt spid="10"/>
                                        </p:tgtEl>
                                      </p:cBhvr>
                                    </p:animEffect>
                                    <p:anim calcmode="lin" valueType="num">
                                      <p:cBhvr>
                                        <p:cTn id="86" dur="500" fill="hold"/>
                                        <p:tgtEl>
                                          <p:spTgt spid="10"/>
                                        </p:tgtEl>
                                        <p:attrNameLst>
                                          <p:attrName>ppt_x</p:attrName>
                                        </p:attrNameLst>
                                      </p:cBhvr>
                                      <p:tavLst>
                                        <p:tav tm="0">
                                          <p:val>
                                            <p:strVal val="#ppt_x"/>
                                          </p:val>
                                        </p:tav>
                                        <p:tav tm="100000">
                                          <p:val>
                                            <p:strVal val="#ppt_x"/>
                                          </p:val>
                                        </p:tav>
                                      </p:tavLst>
                                    </p:anim>
                                    <p:anim calcmode="lin" valueType="num">
                                      <p:cBhvr>
                                        <p:cTn id="87" dur="500" fill="hold"/>
                                        <p:tgtEl>
                                          <p:spTgt spid="10"/>
                                        </p:tgtEl>
                                        <p:attrNameLst>
                                          <p:attrName>ppt_y</p:attrName>
                                        </p:attrNameLst>
                                      </p:cBhvr>
                                      <p:tavLst>
                                        <p:tav tm="0">
                                          <p:val>
                                            <p:strVal val="#ppt_y+.1"/>
                                          </p:val>
                                        </p:tav>
                                        <p:tav tm="100000">
                                          <p:val>
                                            <p:strVal val="#ppt_y"/>
                                          </p:val>
                                        </p:tav>
                                      </p:tavLst>
                                    </p:anim>
                                  </p:childTnLst>
                                </p:cTn>
                              </p:par>
                            </p:childTnLst>
                          </p:cTn>
                        </p:par>
                        <p:par>
                          <p:cTn id="88" fill="hold">
                            <p:stCondLst>
                              <p:cond delay="500"/>
                            </p:stCondLst>
                            <p:childTnLst>
                              <p:par>
                                <p:cTn id="89" presetID="22" presetClass="entr" presetSubtype="4" fill="hold" grpId="0" nodeType="afterEffect">
                                  <p:stCondLst>
                                    <p:cond delay="0"/>
                                  </p:stCondLst>
                                  <p:childTnLst>
                                    <p:set>
                                      <p:cBhvr>
                                        <p:cTn id="90" dur="1" fill="hold">
                                          <p:stCondLst>
                                            <p:cond delay="0"/>
                                          </p:stCondLst>
                                        </p:cTn>
                                        <p:tgtEl>
                                          <p:spTgt spid="24"/>
                                        </p:tgtEl>
                                        <p:attrNameLst>
                                          <p:attrName>style.visibility</p:attrName>
                                        </p:attrNameLst>
                                      </p:cBhvr>
                                      <p:to>
                                        <p:strVal val="visible"/>
                                      </p:to>
                                    </p:set>
                                    <p:animEffect transition="in" filter="wipe(down)">
                                      <p:cBhvr>
                                        <p:cTn id="91" dur="500"/>
                                        <p:tgtEl>
                                          <p:spTgt spid="24"/>
                                        </p:tgtEl>
                                      </p:cBhvr>
                                    </p:animEffect>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11"/>
                                        </p:tgtEl>
                                        <p:attrNameLst>
                                          <p:attrName>style.visibility</p:attrName>
                                        </p:attrNameLst>
                                      </p:cBhvr>
                                      <p:to>
                                        <p:strVal val="visible"/>
                                      </p:to>
                                    </p:set>
                                    <p:animEffect transition="in" filter="fade">
                                      <p:cBhvr>
                                        <p:cTn id="96" dur="500"/>
                                        <p:tgtEl>
                                          <p:spTgt spid="11"/>
                                        </p:tgtEl>
                                      </p:cBhvr>
                                    </p:animEffect>
                                    <p:anim calcmode="lin" valueType="num">
                                      <p:cBhvr>
                                        <p:cTn id="97" dur="500" fill="hold"/>
                                        <p:tgtEl>
                                          <p:spTgt spid="11"/>
                                        </p:tgtEl>
                                        <p:attrNameLst>
                                          <p:attrName>ppt_x</p:attrName>
                                        </p:attrNameLst>
                                      </p:cBhvr>
                                      <p:tavLst>
                                        <p:tav tm="0">
                                          <p:val>
                                            <p:strVal val="#ppt_x"/>
                                          </p:val>
                                        </p:tav>
                                        <p:tav tm="100000">
                                          <p:val>
                                            <p:strVal val="#ppt_x"/>
                                          </p:val>
                                        </p:tav>
                                      </p:tavLst>
                                    </p:anim>
                                    <p:anim calcmode="lin" valueType="num">
                                      <p:cBhvr>
                                        <p:cTn id="98" dur="500" fill="hold"/>
                                        <p:tgtEl>
                                          <p:spTgt spid="11"/>
                                        </p:tgtEl>
                                        <p:attrNameLst>
                                          <p:attrName>ppt_y</p:attrName>
                                        </p:attrNameLst>
                                      </p:cBhvr>
                                      <p:tavLst>
                                        <p:tav tm="0">
                                          <p:val>
                                            <p:strVal val="#ppt_y+.1"/>
                                          </p:val>
                                        </p:tav>
                                        <p:tav tm="100000">
                                          <p:val>
                                            <p:strVal val="#ppt_y"/>
                                          </p:val>
                                        </p:tav>
                                      </p:tavLst>
                                    </p:anim>
                                  </p:childTnLst>
                                </p:cTn>
                              </p:par>
                            </p:childTnLst>
                          </p:cTn>
                        </p:par>
                        <p:par>
                          <p:cTn id="99" fill="hold">
                            <p:stCondLst>
                              <p:cond delay="500"/>
                            </p:stCondLst>
                            <p:childTnLst>
                              <p:par>
                                <p:cTn id="100" presetID="22" presetClass="entr" presetSubtype="4" fill="hold" grpId="0" nodeType="afterEffect">
                                  <p:stCondLst>
                                    <p:cond delay="0"/>
                                  </p:stCondLst>
                                  <p:childTnLst>
                                    <p:set>
                                      <p:cBhvr>
                                        <p:cTn id="101" dur="1" fill="hold">
                                          <p:stCondLst>
                                            <p:cond delay="0"/>
                                          </p:stCondLst>
                                        </p:cTn>
                                        <p:tgtEl>
                                          <p:spTgt spid="25"/>
                                        </p:tgtEl>
                                        <p:attrNameLst>
                                          <p:attrName>style.visibility</p:attrName>
                                        </p:attrNameLst>
                                      </p:cBhvr>
                                      <p:to>
                                        <p:strVal val="visible"/>
                                      </p:to>
                                    </p:set>
                                    <p:animEffect transition="in" filter="wipe(down)">
                                      <p:cBhvr>
                                        <p:cTn id="102" dur="500"/>
                                        <p:tgtEl>
                                          <p:spTgt spid="25"/>
                                        </p:tgtEl>
                                      </p:cBhvr>
                                    </p:animEffect>
                                  </p:childTnLst>
                                </p:cTn>
                              </p:par>
                            </p:childTnLst>
                          </p:cTn>
                        </p:par>
                      </p:childTnLst>
                    </p:cTn>
                  </p:par>
                  <p:par>
                    <p:cTn id="103" fill="hold">
                      <p:stCondLst>
                        <p:cond delay="indefinite"/>
                      </p:stCondLst>
                      <p:childTnLst>
                        <p:par>
                          <p:cTn id="104" fill="hold">
                            <p:stCondLst>
                              <p:cond delay="0"/>
                            </p:stCondLst>
                            <p:childTnLst>
                              <p:par>
                                <p:cTn id="105" presetID="42" presetClass="entr" presetSubtype="0" fill="hold" grpId="0" nodeType="clickEffect">
                                  <p:stCondLst>
                                    <p:cond delay="0"/>
                                  </p:stCondLst>
                                  <p:childTnLst>
                                    <p:set>
                                      <p:cBhvr>
                                        <p:cTn id="106" dur="1" fill="hold">
                                          <p:stCondLst>
                                            <p:cond delay="0"/>
                                          </p:stCondLst>
                                        </p:cTn>
                                        <p:tgtEl>
                                          <p:spTgt spid="12"/>
                                        </p:tgtEl>
                                        <p:attrNameLst>
                                          <p:attrName>style.visibility</p:attrName>
                                        </p:attrNameLst>
                                      </p:cBhvr>
                                      <p:to>
                                        <p:strVal val="visible"/>
                                      </p:to>
                                    </p:set>
                                    <p:animEffect transition="in" filter="fade">
                                      <p:cBhvr>
                                        <p:cTn id="107" dur="1000"/>
                                        <p:tgtEl>
                                          <p:spTgt spid="12"/>
                                        </p:tgtEl>
                                      </p:cBhvr>
                                    </p:animEffect>
                                    <p:anim calcmode="lin" valueType="num">
                                      <p:cBhvr>
                                        <p:cTn id="108" dur="1000" fill="hold"/>
                                        <p:tgtEl>
                                          <p:spTgt spid="12"/>
                                        </p:tgtEl>
                                        <p:attrNameLst>
                                          <p:attrName>ppt_x</p:attrName>
                                        </p:attrNameLst>
                                      </p:cBhvr>
                                      <p:tavLst>
                                        <p:tav tm="0">
                                          <p:val>
                                            <p:strVal val="#ppt_x"/>
                                          </p:val>
                                        </p:tav>
                                        <p:tav tm="100000">
                                          <p:val>
                                            <p:strVal val="#ppt_x"/>
                                          </p:val>
                                        </p:tav>
                                      </p:tavLst>
                                    </p:anim>
                                    <p:anim calcmode="lin" valueType="num">
                                      <p:cBhvr>
                                        <p:cTn id="109" dur="1000" fill="hold"/>
                                        <p:tgtEl>
                                          <p:spTgt spid="12"/>
                                        </p:tgtEl>
                                        <p:attrNameLst>
                                          <p:attrName>ppt_y</p:attrName>
                                        </p:attrNameLst>
                                      </p:cBhvr>
                                      <p:tavLst>
                                        <p:tav tm="0">
                                          <p:val>
                                            <p:strVal val="#ppt_y+.1"/>
                                          </p:val>
                                        </p:tav>
                                        <p:tav tm="100000">
                                          <p:val>
                                            <p:strVal val="#ppt_y"/>
                                          </p:val>
                                        </p:tav>
                                      </p:tavLst>
                                    </p:anim>
                                  </p:childTnLst>
                                </p:cTn>
                              </p:par>
                            </p:childTnLst>
                          </p:cTn>
                        </p:par>
                        <p:par>
                          <p:cTn id="110" fill="hold">
                            <p:stCondLst>
                              <p:cond delay="1000"/>
                            </p:stCondLst>
                            <p:childTnLst>
                              <p:par>
                                <p:cTn id="111" presetID="22" presetClass="entr" presetSubtype="4" fill="hold" grpId="0" nodeType="afterEffect">
                                  <p:stCondLst>
                                    <p:cond delay="0"/>
                                  </p:stCondLst>
                                  <p:childTnLst>
                                    <p:set>
                                      <p:cBhvr>
                                        <p:cTn id="112" dur="1" fill="hold">
                                          <p:stCondLst>
                                            <p:cond delay="0"/>
                                          </p:stCondLst>
                                        </p:cTn>
                                        <p:tgtEl>
                                          <p:spTgt spid="26"/>
                                        </p:tgtEl>
                                        <p:attrNameLst>
                                          <p:attrName>style.visibility</p:attrName>
                                        </p:attrNameLst>
                                      </p:cBhvr>
                                      <p:to>
                                        <p:strVal val="visible"/>
                                      </p:to>
                                    </p:set>
                                    <p:animEffect transition="in" filter="wipe(down)">
                                      <p:cBhvr>
                                        <p:cTn id="11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p:bldP spid="23" grpId="0"/>
      <p:bldP spid="24" grpId="0"/>
      <p:bldP spid="25"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p:cNvSpPr txBox="1">
            <a:spLocks/>
          </p:cNvSpPr>
          <p:nvPr/>
        </p:nvSpPr>
        <p:spPr>
          <a:xfrm>
            <a:off x="609600" y="1600200"/>
            <a:ext cx="7620000" cy="4800600"/>
          </a:xfrm>
          <a:prstGeom prst="rect">
            <a:avLst/>
          </a:prstGeom>
        </p:spPr>
        <p:txBody>
          <a:bodyPr vert="horz" lIns="91440" tIns="45720" rIns="91440" bIns="45720" rtlCol="0">
            <a:normAutofit fontScale="925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en-US" i="1" dirty="0" smtClean="0"/>
              <a:t>Plants on the Trail with Lewis and Clark</a:t>
            </a:r>
            <a:r>
              <a:rPr lang="en-US" dirty="0" smtClean="0"/>
              <a:t>, Dorothy </a:t>
            </a:r>
            <a:r>
              <a:rPr lang="en-US" dirty="0" err="1" smtClean="0"/>
              <a:t>Hinshaw</a:t>
            </a:r>
            <a:r>
              <a:rPr lang="en-US" dirty="0" smtClean="0"/>
              <a:t> Patent p.22-23</a:t>
            </a:r>
          </a:p>
          <a:p>
            <a:pPr marL="114300" indent="0">
              <a:buFont typeface="Wingdings 2" pitchFamily="18" charset="2"/>
              <a:buNone/>
            </a:pPr>
            <a:r>
              <a:rPr lang="en-US" i="1" dirty="0" smtClean="0"/>
              <a:t>The quality of Lewis's surviving plant specimens is amazing, considering their age and the difficult conditions on the trail.  </a:t>
            </a:r>
            <a:r>
              <a:rPr lang="en-US" dirty="0" smtClean="0"/>
              <a:t> </a:t>
            </a:r>
            <a:r>
              <a:rPr lang="en-US" i="1" dirty="0" smtClean="0"/>
              <a:t>Preparing and preserving plants is a time-consuming and demanding process.  A specimen has to be spread out properly, then </a:t>
            </a:r>
            <a:r>
              <a:rPr lang="en-US" dirty="0" smtClean="0"/>
              <a:t> </a:t>
            </a:r>
            <a:r>
              <a:rPr lang="en-US" i="1" dirty="0" smtClean="0"/>
              <a:t>pressed between two sheets of blotting paper.  The paper soaks up the moisture from the specimen, drying it out.  The specimen </a:t>
            </a:r>
            <a:r>
              <a:rPr lang="en-US" dirty="0" smtClean="0"/>
              <a:t> </a:t>
            </a:r>
            <a:r>
              <a:rPr lang="en-US" i="1" dirty="0" smtClean="0"/>
              <a:t>must be removed, aired, and placed between fresh sheets until it is completely dry, so it won't rot.  There were times when </a:t>
            </a:r>
            <a:r>
              <a:rPr lang="en-US" dirty="0" smtClean="0"/>
              <a:t>  </a:t>
            </a:r>
            <a:r>
              <a:rPr lang="en-US" i="1" dirty="0" smtClean="0"/>
              <a:t>Lewis had to deal with a large number of plants all at once.  While he stayed with the Nez </a:t>
            </a:r>
            <a:r>
              <a:rPr lang="en-US" i="1" dirty="0" err="1" smtClean="0"/>
              <a:t>Prece</a:t>
            </a:r>
            <a:r>
              <a:rPr lang="en-US" i="1" dirty="0" smtClean="0"/>
              <a:t> Indians, for example, he had </a:t>
            </a:r>
            <a:r>
              <a:rPr lang="en-US" dirty="0" smtClean="0"/>
              <a:t> </a:t>
            </a:r>
            <a:r>
              <a:rPr lang="en-US" i="1" dirty="0" smtClean="0"/>
              <a:t>between thirty and fifty specimens to tend to every day. </a:t>
            </a:r>
            <a:endParaRPr lang="en-US" dirty="0" smtClean="0"/>
          </a:p>
          <a:p>
            <a:endParaRPr lang="en-US" dirty="0"/>
          </a:p>
        </p:txBody>
      </p:sp>
      <p:cxnSp>
        <p:nvCxnSpPr>
          <p:cNvPr id="8" name="Straight Connector 7"/>
          <p:cNvCxnSpPr/>
          <p:nvPr/>
        </p:nvCxnSpPr>
        <p:spPr>
          <a:xfrm>
            <a:off x="838200" y="3847007"/>
            <a:ext cx="457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572000" y="685800"/>
            <a:ext cx="1295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268191" y="1170710"/>
            <a:ext cx="1295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Elbow Connector 10"/>
          <p:cNvCxnSpPr>
            <a:endCxn id="9" idx="1"/>
          </p:cNvCxnSpPr>
          <p:nvPr/>
        </p:nvCxnSpPr>
        <p:spPr>
          <a:xfrm>
            <a:off x="4038600" y="609600"/>
            <a:ext cx="533400" cy="266700"/>
          </a:xfrm>
          <a:prstGeom prst="bent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p:nvPr/>
        </p:nvCxnSpPr>
        <p:spPr>
          <a:xfrm>
            <a:off x="4734791" y="1066800"/>
            <a:ext cx="533400" cy="266700"/>
          </a:xfrm>
          <a:prstGeom prst="bent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1999" y="752794"/>
            <a:ext cx="1295399" cy="338554"/>
          </a:xfrm>
          <a:prstGeom prst="rect">
            <a:avLst/>
          </a:prstGeom>
          <a:noFill/>
        </p:spPr>
        <p:txBody>
          <a:bodyPr wrap="square" rtlCol="0">
            <a:spAutoFit/>
          </a:bodyPr>
          <a:lstStyle/>
          <a:p>
            <a:r>
              <a:rPr lang="en-US" sz="1600" dirty="0" smtClean="0"/>
              <a:t>Next Event</a:t>
            </a:r>
            <a:endParaRPr lang="en-US" sz="1600" dirty="0"/>
          </a:p>
        </p:txBody>
      </p:sp>
      <p:sp>
        <p:nvSpPr>
          <p:cNvPr id="14" name="TextBox 13"/>
          <p:cNvSpPr txBox="1"/>
          <p:nvPr/>
        </p:nvSpPr>
        <p:spPr>
          <a:xfrm>
            <a:off x="5273165" y="1250466"/>
            <a:ext cx="1295400" cy="338554"/>
          </a:xfrm>
          <a:prstGeom prst="rect">
            <a:avLst/>
          </a:prstGeom>
          <a:noFill/>
        </p:spPr>
        <p:txBody>
          <a:bodyPr wrap="square" rtlCol="0">
            <a:spAutoFit/>
          </a:bodyPr>
          <a:lstStyle/>
          <a:p>
            <a:r>
              <a:rPr lang="en-US" sz="1600" dirty="0" smtClean="0"/>
              <a:t>Final Event</a:t>
            </a:r>
            <a:endParaRPr lang="en-US" sz="1600" dirty="0"/>
          </a:p>
        </p:txBody>
      </p:sp>
      <p:sp>
        <p:nvSpPr>
          <p:cNvPr id="15" name="TextBox 14"/>
          <p:cNvSpPr txBox="1"/>
          <p:nvPr/>
        </p:nvSpPr>
        <p:spPr>
          <a:xfrm>
            <a:off x="1905000" y="3212068"/>
            <a:ext cx="304800" cy="369332"/>
          </a:xfrm>
          <a:prstGeom prst="rect">
            <a:avLst/>
          </a:prstGeom>
          <a:noFill/>
        </p:spPr>
        <p:txBody>
          <a:bodyPr wrap="square" rtlCol="0">
            <a:spAutoFit/>
          </a:bodyPr>
          <a:lstStyle/>
          <a:p>
            <a:r>
              <a:rPr lang="en-US" b="1" dirty="0" smtClean="0">
                <a:solidFill>
                  <a:srgbClr val="FF0000"/>
                </a:solidFill>
              </a:rPr>
              <a:t>1</a:t>
            </a:r>
            <a:endParaRPr lang="en-US" b="1" dirty="0">
              <a:solidFill>
                <a:srgbClr val="FF0000"/>
              </a:solidFill>
            </a:endParaRPr>
          </a:p>
        </p:txBody>
      </p:sp>
      <p:sp>
        <p:nvSpPr>
          <p:cNvPr id="16" name="TextBox 15"/>
          <p:cNvSpPr txBox="1"/>
          <p:nvPr/>
        </p:nvSpPr>
        <p:spPr>
          <a:xfrm>
            <a:off x="533400" y="3484602"/>
            <a:ext cx="304800" cy="369332"/>
          </a:xfrm>
          <a:prstGeom prst="rect">
            <a:avLst/>
          </a:prstGeom>
          <a:noFill/>
        </p:spPr>
        <p:txBody>
          <a:bodyPr wrap="square" rtlCol="0">
            <a:spAutoFit/>
          </a:bodyPr>
          <a:lstStyle/>
          <a:p>
            <a:r>
              <a:rPr lang="en-US" b="1" dirty="0" smtClean="0">
                <a:solidFill>
                  <a:srgbClr val="FF0000"/>
                </a:solidFill>
              </a:rPr>
              <a:t>2</a:t>
            </a:r>
            <a:endParaRPr lang="en-US" b="1" dirty="0">
              <a:solidFill>
                <a:srgbClr val="FF0000"/>
              </a:solidFill>
            </a:endParaRPr>
          </a:p>
        </p:txBody>
      </p:sp>
      <p:sp>
        <p:nvSpPr>
          <p:cNvPr id="17" name="TextBox 16"/>
          <p:cNvSpPr txBox="1"/>
          <p:nvPr/>
        </p:nvSpPr>
        <p:spPr>
          <a:xfrm>
            <a:off x="3505200" y="4204670"/>
            <a:ext cx="304800" cy="369332"/>
          </a:xfrm>
          <a:prstGeom prst="rect">
            <a:avLst/>
          </a:prstGeom>
          <a:noFill/>
        </p:spPr>
        <p:txBody>
          <a:bodyPr wrap="square" rtlCol="0">
            <a:spAutoFit/>
          </a:bodyPr>
          <a:lstStyle/>
          <a:p>
            <a:r>
              <a:rPr lang="en-US" b="1" dirty="0" smtClean="0">
                <a:solidFill>
                  <a:srgbClr val="FF0000"/>
                </a:solidFill>
              </a:rPr>
              <a:t>5</a:t>
            </a:r>
            <a:endParaRPr lang="en-US" b="1" dirty="0">
              <a:solidFill>
                <a:srgbClr val="FF0000"/>
              </a:solidFill>
            </a:endParaRPr>
          </a:p>
        </p:txBody>
      </p:sp>
      <p:sp>
        <p:nvSpPr>
          <p:cNvPr id="18" name="TextBox 17"/>
          <p:cNvSpPr txBox="1"/>
          <p:nvPr/>
        </p:nvSpPr>
        <p:spPr>
          <a:xfrm>
            <a:off x="3860515" y="4007427"/>
            <a:ext cx="304800" cy="369332"/>
          </a:xfrm>
          <a:prstGeom prst="rect">
            <a:avLst/>
          </a:prstGeom>
          <a:noFill/>
        </p:spPr>
        <p:txBody>
          <a:bodyPr wrap="square" rtlCol="0">
            <a:spAutoFit/>
          </a:bodyPr>
          <a:lstStyle/>
          <a:p>
            <a:r>
              <a:rPr lang="en-US" b="1" dirty="0" smtClean="0">
                <a:solidFill>
                  <a:srgbClr val="FF0000"/>
                </a:solidFill>
              </a:rPr>
              <a:t>3</a:t>
            </a:r>
            <a:endParaRPr lang="en-US" b="1" dirty="0">
              <a:solidFill>
                <a:srgbClr val="FF0000"/>
              </a:solidFill>
            </a:endParaRPr>
          </a:p>
        </p:txBody>
      </p:sp>
      <p:sp>
        <p:nvSpPr>
          <p:cNvPr id="19" name="TextBox 18"/>
          <p:cNvSpPr txBox="1"/>
          <p:nvPr/>
        </p:nvSpPr>
        <p:spPr>
          <a:xfrm>
            <a:off x="1981200" y="4204670"/>
            <a:ext cx="304800" cy="369332"/>
          </a:xfrm>
          <a:prstGeom prst="rect">
            <a:avLst/>
          </a:prstGeom>
          <a:noFill/>
        </p:spPr>
        <p:txBody>
          <a:bodyPr wrap="square" rtlCol="0">
            <a:spAutoFit/>
          </a:bodyPr>
          <a:lstStyle/>
          <a:p>
            <a:r>
              <a:rPr lang="en-US" b="1" dirty="0" smtClean="0">
                <a:solidFill>
                  <a:srgbClr val="FF0000"/>
                </a:solidFill>
              </a:rPr>
              <a:t>4</a:t>
            </a:r>
            <a:endParaRPr lang="en-US" b="1" dirty="0">
              <a:solidFill>
                <a:srgbClr val="FF0000"/>
              </a:solidFill>
            </a:endParaRPr>
          </a:p>
        </p:txBody>
      </p:sp>
      <p:sp>
        <p:nvSpPr>
          <p:cNvPr id="20" name="TextBox 19"/>
          <p:cNvSpPr txBox="1"/>
          <p:nvPr/>
        </p:nvSpPr>
        <p:spPr>
          <a:xfrm>
            <a:off x="533400" y="6553200"/>
            <a:ext cx="7467600" cy="246221"/>
          </a:xfrm>
          <a:prstGeom prst="rect">
            <a:avLst/>
          </a:prstGeom>
          <a:noFill/>
        </p:spPr>
        <p:txBody>
          <a:bodyPr wrap="square" rtlCol="0">
            <a:spAutoFit/>
          </a:bodyPr>
          <a:lstStyle/>
          <a:p>
            <a:r>
              <a:rPr lang="en-US" sz="1000" dirty="0" smtClean="0"/>
              <a:t>http://www.homepages.dsu.edu/venekaml/Lewis%20and%20Clark/EXPOSITORY%20TEXT%20STRUCTURES.htm</a:t>
            </a:r>
            <a:endParaRPr lang="en-US" sz="1000" dirty="0"/>
          </a:p>
        </p:txBody>
      </p:sp>
      <p:sp>
        <p:nvSpPr>
          <p:cNvPr id="21" name="Rectangle 20"/>
          <p:cNvSpPr/>
          <p:nvPr/>
        </p:nvSpPr>
        <p:spPr>
          <a:xfrm>
            <a:off x="2743200" y="367392"/>
            <a:ext cx="1295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746222" y="424934"/>
            <a:ext cx="1266693" cy="369332"/>
          </a:xfrm>
          <a:prstGeom prst="rect">
            <a:avLst/>
          </a:prstGeom>
          <a:noFill/>
        </p:spPr>
        <p:txBody>
          <a:bodyPr wrap="none" rtlCol="0">
            <a:spAutoFit/>
          </a:bodyPr>
          <a:lstStyle/>
          <a:p>
            <a:r>
              <a:rPr lang="en-US" dirty="0" smtClean="0"/>
              <a:t>First Event</a:t>
            </a:r>
            <a:endParaRPr lang="en-US" dirty="0"/>
          </a:p>
        </p:txBody>
      </p:sp>
      <p:cxnSp>
        <p:nvCxnSpPr>
          <p:cNvPr id="24" name="Straight Connector 23"/>
          <p:cNvCxnSpPr/>
          <p:nvPr/>
        </p:nvCxnSpPr>
        <p:spPr>
          <a:xfrm>
            <a:off x="838200" y="4946073"/>
            <a:ext cx="457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89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1000"/>
                                        <p:tgtEl>
                                          <p:spTgt spid="22"/>
                                        </p:tgtEl>
                                      </p:cBhvr>
                                    </p:animEffect>
                                    <p:anim calcmode="lin" valueType="num">
                                      <p:cBhvr>
                                        <p:cTn id="13" dur="1000" fill="hold"/>
                                        <p:tgtEl>
                                          <p:spTgt spid="22"/>
                                        </p:tgtEl>
                                        <p:attrNameLst>
                                          <p:attrName>ppt_x</p:attrName>
                                        </p:attrNameLst>
                                      </p:cBhvr>
                                      <p:tavLst>
                                        <p:tav tm="0">
                                          <p:val>
                                            <p:strVal val="#ppt_x"/>
                                          </p:val>
                                        </p:tav>
                                        <p:tav tm="100000">
                                          <p:val>
                                            <p:strVal val="#ppt_x"/>
                                          </p:val>
                                        </p:tav>
                                      </p:tavLst>
                                    </p:anim>
                                    <p:anim calcmode="lin" valueType="num">
                                      <p:cBhvr>
                                        <p:cTn id="14" dur="1000" fill="hold"/>
                                        <p:tgtEl>
                                          <p:spTgt spid="22"/>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42" presetClass="entr" presetSubtype="0" fill="hold"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1000"/>
                                        <p:tgtEl>
                                          <p:spTgt spid="15"/>
                                        </p:tgtEl>
                                      </p:cBhvr>
                                    </p:animEffect>
                                    <p:anim calcmode="lin" valueType="num">
                                      <p:cBhvr>
                                        <p:cTn id="52" dur="1000" fill="hold"/>
                                        <p:tgtEl>
                                          <p:spTgt spid="15"/>
                                        </p:tgtEl>
                                        <p:attrNameLst>
                                          <p:attrName>ppt_x</p:attrName>
                                        </p:attrNameLst>
                                      </p:cBhvr>
                                      <p:tavLst>
                                        <p:tav tm="0">
                                          <p:val>
                                            <p:strVal val="#ppt_x"/>
                                          </p:val>
                                        </p:tav>
                                        <p:tav tm="100000">
                                          <p:val>
                                            <p:strVal val="#ppt_x"/>
                                          </p:val>
                                        </p:tav>
                                      </p:tavLst>
                                    </p:anim>
                                    <p:anim calcmode="lin" valueType="num">
                                      <p:cBhvr>
                                        <p:cTn id="53" dur="1000" fill="hold"/>
                                        <p:tgtEl>
                                          <p:spTgt spid="15"/>
                                        </p:tgtEl>
                                        <p:attrNameLst>
                                          <p:attrName>ppt_y</p:attrName>
                                        </p:attrNameLst>
                                      </p:cBhvr>
                                      <p:tavLst>
                                        <p:tav tm="0">
                                          <p:val>
                                            <p:strVal val="#ppt_y+.1"/>
                                          </p:val>
                                        </p:tav>
                                        <p:tav tm="100000">
                                          <p:val>
                                            <p:strVal val="#ppt_y"/>
                                          </p:val>
                                        </p:tav>
                                      </p:tavLst>
                                    </p:anim>
                                  </p:childTnLst>
                                </p:cTn>
                              </p:par>
                            </p:childTnLst>
                          </p:cTn>
                        </p:par>
                        <p:par>
                          <p:cTn id="54" fill="hold">
                            <p:stCondLst>
                              <p:cond delay="1000"/>
                            </p:stCondLst>
                            <p:childTnLst>
                              <p:par>
                                <p:cTn id="55" presetID="42" presetClass="entr" presetSubtype="0"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1000"/>
                                        <p:tgtEl>
                                          <p:spTgt spid="16"/>
                                        </p:tgtEl>
                                      </p:cBhvr>
                                    </p:animEffect>
                                    <p:anim calcmode="lin" valueType="num">
                                      <p:cBhvr>
                                        <p:cTn id="58" dur="1000" fill="hold"/>
                                        <p:tgtEl>
                                          <p:spTgt spid="16"/>
                                        </p:tgtEl>
                                        <p:attrNameLst>
                                          <p:attrName>ppt_x</p:attrName>
                                        </p:attrNameLst>
                                      </p:cBhvr>
                                      <p:tavLst>
                                        <p:tav tm="0">
                                          <p:val>
                                            <p:strVal val="#ppt_x"/>
                                          </p:val>
                                        </p:tav>
                                        <p:tav tm="100000">
                                          <p:val>
                                            <p:strVal val="#ppt_x"/>
                                          </p:val>
                                        </p:tav>
                                      </p:tavLst>
                                    </p:anim>
                                    <p:anim calcmode="lin" valueType="num">
                                      <p:cBhvr>
                                        <p:cTn id="59" dur="1000" fill="hold"/>
                                        <p:tgtEl>
                                          <p:spTgt spid="16"/>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childTnLst>
                          </p:cTn>
                        </p:par>
                        <p:par>
                          <p:cTn id="65" fill="hold">
                            <p:stCondLst>
                              <p:cond delay="2000"/>
                            </p:stCondLst>
                            <p:childTnLst>
                              <p:par>
                                <p:cTn id="66" presetID="42" presetClass="entr" presetSubtype="0" fill="hold" grpId="0" nodeType="after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1000"/>
                                        <p:tgtEl>
                                          <p:spTgt spid="18"/>
                                        </p:tgtEl>
                                      </p:cBhvr>
                                    </p:animEffect>
                                    <p:anim calcmode="lin" valueType="num">
                                      <p:cBhvr>
                                        <p:cTn id="69" dur="1000" fill="hold"/>
                                        <p:tgtEl>
                                          <p:spTgt spid="18"/>
                                        </p:tgtEl>
                                        <p:attrNameLst>
                                          <p:attrName>ppt_x</p:attrName>
                                        </p:attrNameLst>
                                      </p:cBhvr>
                                      <p:tavLst>
                                        <p:tav tm="0">
                                          <p:val>
                                            <p:strVal val="#ppt_x"/>
                                          </p:val>
                                        </p:tav>
                                        <p:tav tm="100000">
                                          <p:val>
                                            <p:strVal val="#ppt_x"/>
                                          </p:val>
                                        </p:tav>
                                      </p:tavLst>
                                    </p:anim>
                                    <p:anim calcmode="lin" valueType="num">
                                      <p:cBhvr>
                                        <p:cTn id="70" dur="1000" fill="hold"/>
                                        <p:tgtEl>
                                          <p:spTgt spid="18"/>
                                        </p:tgtEl>
                                        <p:attrNameLst>
                                          <p:attrName>ppt_y</p:attrName>
                                        </p:attrNameLst>
                                      </p:cBhvr>
                                      <p:tavLst>
                                        <p:tav tm="0">
                                          <p:val>
                                            <p:strVal val="#ppt_y+.1"/>
                                          </p:val>
                                        </p:tav>
                                        <p:tav tm="100000">
                                          <p:val>
                                            <p:strVal val="#ppt_y"/>
                                          </p:val>
                                        </p:tav>
                                      </p:tavLst>
                                    </p:anim>
                                  </p:childTnLst>
                                </p:cTn>
                              </p:par>
                            </p:childTnLst>
                          </p:cTn>
                        </p:par>
                        <p:par>
                          <p:cTn id="71" fill="hold">
                            <p:stCondLst>
                              <p:cond delay="3000"/>
                            </p:stCondLst>
                            <p:childTnLst>
                              <p:par>
                                <p:cTn id="72" presetID="42" presetClass="entr" presetSubtype="0" fill="hold" grpId="0" nodeType="after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fade">
                                      <p:cBhvr>
                                        <p:cTn id="74" dur="1000"/>
                                        <p:tgtEl>
                                          <p:spTgt spid="19"/>
                                        </p:tgtEl>
                                      </p:cBhvr>
                                    </p:animEffect>
                                    <p:anim calcmode="lin" valueType="num">
                                      <p:cBhvr>
                                        <p:cTn id="75" dur="1000" fill="hold"/>
                                        <p:tgtEl>
                                          <p:spTgt spid="19"/>
                                        </p:tgtEl>
                                        <p:attrNameLst>
                                          <p:attrName>ppt_x</p:attrName>
                                        </p:attrNameLst>
                                      </p:cBhvr>
                                      <p:tavLst>
                                        <p:tav tm="0">
                                          <p:val>
                                            <p:strVal val="#ppt_x"/>
                                          </p:val>
                                        </p:tav>
                                        <p:tav tm="100000">
                                          <p:val>
                                            <p:strVal val="#ppt_x"/>
                                          </p:val>
                                        </p:tav>
                                      </p:tavLst>
                                    </p:anim>
                                    <p:anim calcmode="lin" valueType="num">
                                      <p:cBhvr>
                                        <p:cTn id="76" dur="1000" fill="hold"/>
                                        <p:tgtEl>
                                          <p:spTgt spid="19"/>
                                        </p:tgtEl>
                                        <p:attrNameLst>
                                          <p:attrName>ppt_y</p:attrName>
                                        </p:attrNameLst>
                                      </p:cBhvr>
                                      <p:tavLst>
                                        <p:tav tm="0">
                                          <p:val>
                                            <p:strVal val="#ppt_y+.1"/>
                                          </p:val>
                                        </p:tav>
                                        <p:tav tm="100000">
                                          <p:val>
                                            <p:strVal val="#ppt_y"/>
                                          </p:val>
                                        </p:tav>
                                      </p:tavLst>
                                    </p:anim>
                                  </p:childTnLst>
                                </p:cTn>
                              </p:par>
                            </p:childTnLst>
                          </p:cTn>
                        </p:par>
                        <p:par>
                          <p:cTn id="77" fill="hold">
                            <p:stCondLst>
                              <p:cond delay="4000"/>
                            </p:stCondLst>
                            <p:childTnLst>
                              <p:par>
                                <p:cTn id="78" presetID="42" presetClass="entr" presetSubtype="0" fill="hold" grpId="0" nodeType="after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fade">
                                      <p:cBhvr>
                                        <p:cTn id="80" dur="1000"/>
                                        <p:tgtEl>
                                          <p:spTgt spid="17"/>
                                        </p:tgtEl>
                                      </p:cBhvr>
                                    </p:animEffect>
                                    <p:anim calcmode="lin" valueType="num">
                                      <p:cBhvr>
                                        <p:cTn id="81" dur="1000" fill="hold"/>
                                        <p:tgtEl>
                                          <p:spTgt spid="17"/>
                                        </p:tgtEl>
                                        <p:attrNameLst>
                                          <p:attrName>ppt_x</p:attrName>
                                        </p:attrNameLst>
                                      </p:cBhvr>
                                      <p:tavLst>
                                        <p:tav tm="0">
                                          <p:val>
                                            <p:strVal val="#ppt_x"/>
                                          </p:val>
                                        </p:tav>
                                        <p:tav tm="100000">
                                          <p:val>
                                            <p:strVal val="#ppt_x"/>
                                          </p:val>
                                        </p:tav>
                                      </p:tavLst>
                                    </p:anim>
                                    <p:anim calcmode="lin" valueType="num">
                                      <p:cBhvr>
                                        <p:cTn id="82" dur="1000" fill="hold"/>
                                        <p:tgtEl>
                                          <p:spTgt spid="17"/>
                                        </p:tgtEl>
                                        <p:attrNameLst>
                                          <p:attrName>ppt_y</p:attrName>
                                        </p:attrNameLst>
                                      </p:cBhvr>
                                      <p:tavLst>
                                        <p:tav tm="0">
                                          <p:val>
                                            <p:strVal val="#ppt_y+.1"/>
                                          </p:val>
                                        </p:tav>
                                        <p:tav tm="100000">
                                          <p:val>
                                            <p:strVal val="#ppt_y"/>
                                          </p:val>
                                        </p:tav>
                                      </p:tavLst>
                                    </p:anim>
                                  </p:childTnLst>
                                </p:cTn>
                              </p:par>
                            </p:childTnLst>
                          </p:cTn>
                        </p:par>
                        <p:par>
                          <p:cTn id="83" fill="hold">
                            <p:stCondLst>
                              <p:cond delay="5000"/>
                            </p:stCondLst>
                            <p:childTnLst>
                              <p:par>
                                <p:cTn id="84" presetID="42" presetClass="entr" presetSubtype="0" fill="hold" nodeType="after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fade">
                                      <p:cBhvr>
                                        <p:cTn id="86" dur="1000"/>
                                        <p:tgtEl>
                                          <p:spTgt spid="24"/>
                                        </p:tgtEl>
                                      </p:cBhvr>
                                    </p:animEffect>
                                    <p:anim calcmode="lin" valueType="num">
                                      <p:cBhvr>
                                        <p:cTn id="87" dur="1000" fill="hold"/>
                                        <p:tgtEl>
                                          <p:spTgt spid="24"/>
                                        </p:tgtEl>
                                        <p:attrNameLst>
                                          <p:attrName>ppt_x</p:attrName>
                                        </p:attrNameLst>
                                      </p:cBhvr>
                                      <p:tavLst>
                                        <p:tav tm="0">
                                          <p:val>
                                            <p:strVal val="#ppt_x"/>
                                          </p:val>
                                        </p:tav>
                                        <p:tav tm="100000">
                                          <p:val>
                                            <p:strVal val="#ppt_x"/>
                                          </p:val>
                                        </p:tav>
                                      </p:tavLst>
                                    </p:anim>
                                    <p:anim calcmode="lin" valueType="num">
                                      <p:cBhvr>
                                        <p:cTn id="8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p:bldP spid="14" grpId="0"/>
      <p:bldP spid="15" grpId="0"/>
      <p:bldP spid="16" grpId="0"/>
      <p:bldP spid="17" grpId="0"/>
      <p:bldP spid="18" grpId="0"/>
      <p:bldP spid="19" grpId="0"/>
      <p:bldP spid="21" grpId="0" animBg="1"/>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490" y="1027664"/>
            <a:ext cx="3376110" cy="48049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043490" y="1981200"/>
            <a:ext cx="337611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43490" y="2622704"/>
            <a:ext cx="3376110" cy="1873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043490" y="3276600"/>
            <a:ext cx="337611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981200" y="1339696"/>
            <a:ext cx="1592103" cy="369332"/>
          </a:xfrm>
          <a:prstGeom prst="rect">
            <a:avLst/>
          </a:prstGeom>
          <a:noFill/>
        </p:spPr>
        <p:txBody>
          <a:bodyPr wrap="none" rtlCol="0">
            <a:spAutoFit/>
          </a:bodyPr>
          <a:lstStyle/>
          <a:p>
            <a:r>
              <a:rPr lang="en-US" dirty="0" smtClean="0">
                <a:latin typeface="Harrington" panose="04040505050A02020702" pitchFamily="82" charset="0"/>
              </a:rPr>
              <a:t>Text Structure</a:t>
            </a:r>
            <a:endParaRPr lang="en-US" dirty="0">
              <a:latin typeface="Harrington" panose="04040505050A02020702" pitchFamily="82" charset="0"/>
            </a:endParaRPr>
          </a:p>
        </p:txBody>
      </p:sp>
      <p:sp>
        <p:nvSpPr>
          <p:cNvPr id="10" name="TextBox 9"/>
          <p:cNvSpPr txBox="1"/>
          <p:nvPr/>
        </p:nvSpPr>
        <p:spPr>
          <a:xfrm>
            <a:off x="2153502" y="2107630"/>
            <a:ext cx="1156086" cy="369332"/>
          </a:xfrm>
          <a:prstGeom prst="rect">
            <a:avLst/>
          </a:prstGeom>
          <a:noFill/>
        </p:spPr>
        <p:txBody>
          <a:bodyPr wrap="none" rtlCol="0">
            <a:spAutoFit/>
          </a:bodyPr>
          <a:lstStyle/>
          <a:p>
            <a:r>
              <a:rPr lang="en-US" dirty="0" smtClean="0">
                <a:latin typeface="Harrington" panose="04040505050A02020702" pitchFamily="82" charset="0"/>
              </a:rPr>
              <a:t>Sequence</a:t>
            </a:r>
            <a:endParaRPr lang="en-US" dirty="0">
              <a:latin typeface="Harrington" panose="04040505050A02020702" pitchFamily="82" charset="0"/>
            </a:endParaRPr>
          </a:p>
        </p:txBody>
      </p:sp>
      <p:sp>
        <p:nvSpPr>
          <p:cNvPr id="11" name="Rectangle 10"/>
          <p:cNvSpPr/>
          <p:nvPr/>
        </p:nvSpPr>
        <p:spPr>
          <a:xfrm>
            <a:off x="4683315" y="1709028"/>
            <a:ext cx="3376110" cy="48049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4683315" y="2662564"/>
            <a:ext cx="337611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683315" y="3304068"/>
            <a:ext cx="3376110" cy="1873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83315" y="3957964"/>
            <a:ext cx="337611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793327" y="2788994"/>
            <a:ext cx="1156086" cy="369332"/>
          </a:xfrm>
          <a:prstGeom prst="rect">
            <a:avLst/>
          </a:prstGeom>
          <a:noFill/>
        </p:spPr>
        <p:txBody>
          <a:bodyPr wrap="none" rtlCol="0">
            <a:spAutoFit/>
          </a:bodyPr>
          <a:lstStyle/>
          <a:p>
            <a:r>
              <a:rPr lang="en-US" dirty="0" smtClean="0">
                <a:latin typeface="Harrington" panose="04040505050A02020702" pitchFamily="82" charset="0"/>
              </a:rPr>
              <a:t>Sequence</a:t>
            </a:r>
            <a:endParaRPr lang="en-US" dirty="0">
              <a:latin typeface="Harrington" panose="04040505050A02020702" pitchFamily="82" charset="0"/>
            </a:endParaRPr>
          </a:p>
        </p:txBody>
      </p:sp>
      <p:sp>
        <p:nvSpPr>
          <p:cNvPr id="17" name="Rectangle 16"/>
          <p:cNvSpPr/>
          <p:nvPr/>
        </p:nvSpPr>
        <p:spPr>
          <a:xfrm>
            <a:off x="4683315" y="755492"/>
            <a:ext cx="3376110" cy="953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p:nvPr/>
        </p:nvCxnSpPr>
        <p:spPr>
          <a:xfrm flipV="1">
            <a:off x="4683315" y="1709028"/>
            <a:ext cx="3376110" cy="9535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683315" y="2662564"/>
            <a:ext cx="337611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41317" y="786532"/>
            <a:ext cx="3376110" cy="246221"/>
          </a:xfrm>
          <a:prstGeom prst="rect">
            <a:avLst/>
          </a:prstGeom>
          <a:noFill/>
        </p:spPr>
        <p:txBody>
          <a:bodyPr wrap="square" rtlCol="0">
            <a:spAutoFit/>
          </a:bodyPr>
          <a:lstStyle/>
          <a:p>
            <a:r>
              <a:rPr lang="en-US" sz="1000" dirty="0" smtClean="0"/>
              <a:t>Signal Words                         Questions to ask:</a:t>
            </a:r>
            <a:endParaRPr lang="en-US" sz="1000" dirty="0"/>
          </a:p>
        </p:txBody>
      </p:sp>
      <p:sp>
        <p:nvSpPr>
          <p:cNvPr id="18" name="TextBox 17"/>
          <p:cNvSpPr txBox="1"/>
          <p:nvPr/>
        </p:nvSpPr>
        <p:spPr>
          <a:xfrm>
            <a:off x="4741317" y="1012749"/>
            <a:ext cx="1507083" cy="707886"/>
          </a:xfrm>
          <a:prstGeom prst="rect">
            <a:avLst/>
          </a:prstGeom>
          <a:noFill/>
        </p:spPr>
        <p:txBody>
          <a:bodyPr wrap="square" rtlCol="0">
            <a:spAutoFit/>
          </a:bodyPr>
          <a:lstStyle/>
          <a:p>
            <a:r>
              <a:rPr lang="en-US" sz="1000" dirty="0" smtClean="0"/>
              <a:t>First, second, now, next, then, after, before, later, finally, dates, times</a:t>
            </a:r>
            <a:endParaRPr lang="en-US" sz="1000" dirty="0"/>
          </a:p>
        </p:txBody>
      </p:sp>
      <p:sp>
        <p:nvSpPr>
          <p:cNvPr id="20" name="TextBox 19"/>
          <p:cNvSpPr txBox="1"/>
          <p:nvPr/>
        </p:nvSpPr>
        <p:spPr>
          <a:xfrm>
            <a:off x="6371370" y="991616"/>
            <a:ext cx="1507083" cy="830997"/>
          </a:xfrm>
          <a:prstGeom prst="rect">
            <a:avLst/>
          </a:prstGeom>
          <a:noFill/>
        </p:spPr>
        <p:txBody>
          <a:bodyPr wrap="square" rtlCol="0">
            <a:spAutoFit/>
          </a:bodyPr>
          <a:lstStyle/>
          <a:p>
            <a:r>
              <a:rPr lang="en-US" sz="800" dirty="0" smtClean="0"/>
              <a:t>What events/steps are listed?</a:t>
            </a:r>
          </a:p>
          <a:p>
            <a:r>
              <a:rPr lang="en-US" sz="800" dirty="0" smtClean="0"/>
              <a:t>Do they  have to happen in that order?</a:t>
            </a:r>
          </a:p>
          <a:p>
            <a:r>
              <a:rPr lang="en-US" sz="800" dirty="0" smtClean="0"/>
              <a:t>What is the time span from the first event to the last?</a:t>
            </a:r>
            <a:endParaRPr lang="en-US" sz="800" dirty="0"/>
          </a:p>
        </p:txBody>
      </p:sp>
      <p:pic>
        <p:nvPicPr>
          <p:cNvPr id="2" name="Picture 1"/>
          <p:cNvPicPr>
            <a:picLocks noChangeAspect="1"/>
          </p:cNvPicPr>
          <p:nvPr/>
        </p:nvPicPr>
        <p:blipFill>
          <a:blip r:embed="rId2"/>
          <a:stretch>
            <a:fillRect/>
          </a:stretch>
        </p:blipFill>
        <p:spPr>
          <a:xfrm>
            <a:off x="4762074" y="1754326"/>
            <a:ext cx="1054290" cy="1261953"/>
          </a:xfrm>
          <a:prstGeom prst="rect">
            <a:avLst/>
          </a:prstGeom>
        </p:spPr>
      </p:pic>
      <p:sp>
        <p:nvSpPr>
          <p:cNvPr id="3" name="Rounded Rectangle 2"/>
          <p:cNvSpPr/>
          <p:nvPr/>
        </p:nvSpPr>
        <p:spPr>
          <a:xfrm>
            <a:off x="5134325" y="1864382"/>
            <a:ext cx="123475" cy="1103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5010850" y="2008276"/>
            <a:ext cx="246950" cy="993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440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what you learned!</a:t>
            </a:r>
            <a:endParaRPr lang="en-US" dirty="0"/>
          </a:p>
        </p:txBody>
      </p:sp>
      <p:pic>
        <p:nvPicPr>
          <p:cNvPr id="5" name="Content Placeholder 4"/>
          <p:cNvPicPr>
            <a:picLocks noGrp="1" noChangeAspect="1"/>
          </p:cNvPicPr>
          <p:nvPr>
            <p:ph idx="1"/>
          </p:nvPr>
        </p:nvPicPr>
        <p:blipFill>
          <a:blip r:embed="rId2"/>
          <a:stretch>
            <a:fillRect/>
          </a:stretch>
        </p:blipFill>
        <p:spPr>
          <a:xfrm>
            <a:off x="1982553" y="2324100"/>
            <a:ext cx="4897906" cy="3508375"/>
          </a:xfrm>
          <a:prstGeom prst="rect">
            <a:avLst/>
          </a:prstGeom>
        </p:spPr>
      </p:pic>
    </p:spTree>
    <p:extLst>
      <p:ext uri="{BB962C8B-B14F-4D97-AF65-F5344CB8AC3E}">
        <p14:creationId xmlns:p14="http://schemas.microsoft.com/office/powerpoint/2010/main" val="17827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sz="half" idx="1"/>
          </p:nvPr>
        </p:nvSpPr>
        <p:spPr>
          <a:xfrm>
            <a:off x="609600" y="342900"/>
            <a:ext cx="3657600" cy="2654808"/>
          </a:xfrm>
        </p:spPr>
        <p:txBody>
          <a:bodyPr>
            <a:normAutofit fontScale="47500" lnSpcReduction="20000"/>
          </a:bodyPr>
          <a:lstStyle/>
          <a:p>
            <a:pPr marL="114300" indent="0">
              <a:buNone/>
            </a:pPr>
            <a:r>
              <a:rPr lang="en-US" sz="4000" dirty="0" smtClean="0">
                <a:solidFill>
                  <a:schemeClr val="accent1">
                    <a:lumMod val="50000"/>
                  </a:schemeClr>
                </a:solidFill>
                <a:latin typeface="Bradley Hand ITC" panose="03070402050302030203" pitchFamily="66" charset="0"/>
              </a:rPr>
              <a:t>Place the heading at the top of the page:</a:t>
            </a:r>
          </a:p>
          <a:p>
            <a:pPr marL="114300" indent="0" algn="ctr">
              <a:buNone/>
            </a:pPr>
            <a:r>
              <a:rPr lang="en-US" sz="4000" b="1" dirty="0" smtClean="0">
                <a:solidFill>
                  <a:schemeClr val="accent3"/>
                </a:solidFill>
              </a:rPr>
              <a:t>Sequence Text Feature</a:t>
            </a:r>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r>
              <a:rPr lang="en-US" dirty="0" smtClean="0"/>
              <a:t>	</a:t>
            </a:r>
          </a:p>
          <a:p>
            <a:pPr marL="114300" indent="0">
              <a:buNone/>
            </a:pPr>
            <a:endParaRPr lang="en-US" dirty="0"/>
          </a:p>
        </p:txBody>
      </p:sp>
      <p:sp>
        <p:nvSpPr>
          <p:cNvPr id="7" name="Rectangle 6"/>
          <p:cNvSpPr/>
          <p:nvPr/>
        </p:nvSpPr>
        <p:spPr>
          <a:xfrm>
            <a:off x="4495800" y="990600"/>
            <a:ext cx="3810000" cy="1569660"/>
          </a:xfrm>
          <a:prstGeom prst="rect">
            <a:avLst/>
          </a:prstGeom>
        </p:spPr>
        <p:txBody>
          <a:bodyPr wrap="square">
            <a:spAutoFit/>
          </a:bodyPr>
          <a:lstStyle/>
          <a:p>
            <a:pPr marL="114300" indent="0" algn="ctr">
              <a:buFont typeface="Arial" pitchFamily="34" charset="0"/>
              <a:buNone/>
            </a:pPr>
            <a:r>
              <a:rPr lang="en-US" sz="2400" dirty="0" smtClean="0">
                <a:solidFill>
                  <a:schemeClr val="accent1">
                    <a:lumMod val="50000"/>
                  </a:schemeClr>
                </a:solidFill>
              </a:rPr>
              <a:t>Attach the passage</a:t>
            </a:r>
          </a:p>
          <a:p>
            <a:pPr marL="114300" indent="0" algn="ctr">
              <a:buFont typeface="Arial" pitchFamily="34" charset="0"/>
              <a:buNone/>
            </a:pPr>
            <a:r>
              <a:rPr lang="en-US" sz="2400" dirty="0" smtClean="0">
                <a:solidFill>
                  <a:schemeClr val="accent1">
                    <a:lumMod val="50000"/>
                  </a:schemeClr>
                </a:solidFill>
              </a:rPr>
              <a:t>that contains </a:t>
            </a:r>
          </a:p>
          <a:p>
            <a:pPr marL="114300" indent="0" algn="ctr">
              <a:buFont typeface="Arial" pitchFamily="34" charset="0"/>
              <a:buNone/>
            </a:pPr>
            <a:r>
              <a:rPr lang="en-US" sz="2400" dirty="0" smtClean="0">
                <a:solidFill>
                  <a:schemeClr val="accent1">
                    <a:lumMod val="50000"/>
                  </a:schemeClr>
                </a:solidFill>
              </a:rPr>
              <a:t>a sequence of events</a:t>
            </a:r>
          </a:p>
          <a:p>
            <a:pPr marL="114300" indent="0" algn="ctr">
              <a:buFont typeface="Arial" pitchFamily="34" charset="0"/>
              <a:buNone/>
            </a:pPr>
            <a:r>
              <a:rPr lang="en-US" sz="2400" dirty="0" smtClean="0">
                <a:solidFill>
                  <a:schemeClr val="accent1">
                    <a:lumMod val="50000"/>
                  </a:schemeClr>
                </a:solidFill>
              </a:rPr>
              <a:t>HERE</a:t>
            </a:r>
            <a:endParaRPr lang="en-US" sz="2400" dirty="0">
              <a:solidFill>
                <a:schemeClr val="accent1">
                  <a:lumMod val="50000"/>
                </a:schemeClr>
              </a:solidFill>
            </a:endParaRPr>
          </a:p>
        </p:txBody>
      </p:sp>
      <p:sp>
        <p:nvSpPr>
          <p:cNvPr id="8" name="Rectangle 7"/>
          <p:cNvSpPr/>
          <p:nvPr/>
        </p:nvSpPr>
        <p:spPr>
          <a:xfrm>
            <a:off x="762000" y="2219504"/>
            <a:ext cx="1600200" cy="2062103"/>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dirty="0" smtClean="0"/>
              <a:t>Signal Words:</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p:txBody>
      </p:sp>
      <p:sp>
        <p:nvSpPr>
          <p:cNvPr id="2" name="TextBox 1"/>
          <p:cNvSpPr txBox="1"/>
          <p:nvPr/>
        </p:nvSpPr>
        <p:spPr>
          <a:xfrm>
            <a:off x="4629150" y="136803"/>
            <a:ext cx="3905250" cy="338554"/>
          </a:xfrm>
          <a:prstGeom prst="rect">
            <a:avLst/>
          </a:prstGeom>
          <a:noFill/>
        </p:spPr>
        <p:txBody>
          <a:bodyPr wrap="square" rtlCol="0">
            <a:spAutoFit/>
          </a:bodyPr>
          <a:lstStyle/>
          <a:p>
            <a:r>
              <a:rPr lang="en-US" sz="1600" dirty="0" smtClean="0">
                <a:solidFill>
                  <a:schemeClr val="bg1"/>
                </a:solidFill>
              </a:rPr>
              <a:t>Complete your Sequence Page</a:t>
            </a:r>
            <a:endParaRPr lang="en-US" sz="1600" dirty="0">
              <a:solidFill>
                <a:schemeClr val="bg1"/>
              </a:solidFill>
            </a:endParaRPr>
          </a:p>
        </p:txBody>
      </p:sp>
      <p:cxnSp>
        <p:nvCxnSpPr>
          <p:cNvPr id="9" name="Straight Connector 8"/>
          <p:cNvCxnSpPr/>
          <p:nvPr/>
        </p:nvCxnSpPr>
        <p:spPr>
          <a:xfrm>
            <a:off x="4495800" y="381000"/>
            <a:ext cx="0" cy="609472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5334000"/>
            <a:ext cx="3200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9200" y="5105400"/>
            <a:ext cx="0" cy="4572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828800" y="5105400"/>
            <a:ext cx="0" cy="4572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438400" y="5105400"/>
            <a:ext cx="0" cy="4572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971800" y="5105400"/>
            <a:ext cx="0" cy="4572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505200" y="5105400"/>
            <a:ext cx="0" cy="4572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19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1" end="1"/>
                                            </p:txEl>
                                          </p:spTgt>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4">
                                            <p:txEl>
                                              <p:pRg st="10" end="10"/>
                                            </p:txEl>
                                          </p:spTgt>
                                        </p:tgtEl>
                                        <p:attrNameLst>
                                          <p:attrName>style.visibility</p:attrName>
                                        </p:attrNameLst>
                                      </p:cBhvr>
                                      <p:to>
                                        <p:strVal val="visible"/>
                                      </p:to>
                                    </p:set>
                                    <p:anim calcmode="lin" valueType="num">
                                      <p:cBhvr>
                                        <p:cTn id="20"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21"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22" dur="500"/>
                                        <p:tgtEl>
                                          <p:spTgt spid="4">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80">
                                          <p:stCondLst>
                                            <p:cond delay="0"/>
                                          </p:stCondLst>
                                        </p:cTn>
                                        <p:tgtEl>
                                          <p:spTgt spid="7"/>
                                        </p:tgtEl>
                                      </p:cBhvr>
                                    </p:animEffect>
                                    <p:anim calcmode="lin" valueType="num">
                                      <p:cBhvr>
                                        <p:cTn id="2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3" dur="26">
                                          <p:stCondLst>
                                            <p:cond delay="650"/>
                                          </p:stCondLst>
                                        </p:cTn>
                                        <p:tgtEl>
                                          <p:spTgt spid="7"/>
                                        </p:tgtEl>
                                      </p:cBhvr>
                                      <p:to x="100000" y="60000"/>
                                    </p:animScale>
                                    <p:animScale>
                                      <p:cBhvr>
                                        <p:cTn id="34" dur="166" decel="50000">
                                          <p:stCondLst>
                                            <p:cond delay="676"/>
                                          </p:stCondLst>
                                        </p:cTn>
                                        <p:tgtEl>
                                          <p:spTgt spid="7"/>
                                        </p:tgtEl>
                                      </p:cBhvr>
                                      <p:to x="100000" y="100000"/>
                                    </p:animScale>
                                    <p:animScale>
                                      <p:cBhvr>
                                        <p:cTn id="35" dur="26">
                                          <p:stCondLst>
                                            <p:cond delay="1312"/>
                                          </p:stCondLst>
                                        </p:cTn>
                                        <p:tgtEl>
                                          <p:spTgt spid="7"/>
                                        </p:tgtEl>
                                      </p:cBhvr>
                                      <p:to x="100000" y="80000"/>
                                    </p:animScale>
                                    <p:animScale>
                                      <p:cBhvr>
                                        <p:cTn id="36" dur="166" decel="50000">
                                          <p:stCondLst>
                                            <p:cond delay="1338"/>
                                          </p:stCondLst>
                                        </p:cTn>
                                        <p:tgtEl>
                                          <p:spTgt spid="7"/>
                                        </p:tgtEl>
                                      </p:cBhvr>
                                      <p:to x="100000" y="100000"/>
                                    </p:animScale>
                                    <p:animScale>
                                      <p:cBhvr>
                                        <p:cTn id="37" dur="26">
                                          <p:stCondLst>
                                            <p:cond delay="1642"/>
                                          </p:stCondLst>
                                        </p:cTn>
                                        <p:tgtEl>
                                          <p:spTgt spid="7"/>
                                        </p:tgtEl>
                                      </p:cBhvr>
                                      <p:to x="100000" y="90000"/>
                                    </p:animScale>
                                    <p:animScale>
                                      <p:cBhvr>
                                        <p:cTn id="38" dur="166" decel="50000">
                                          <p:stCondLst>
                                            <p:cond delay="1668"/>
                                          </p:stCondLst>
                                        </p:cTn>
                                        <p:tgtEl>
                                          <p:spTgt spid="7"/>
                                        </p:tgtEl>
                                      </p:cBhvr>
                                      <p:to x="100000" y="100000"/>
                                    </p:animScale>
                                    <p:animScale>
                                      <p:cBhvr>
                                        <p:cTn id="39" dur="26">
                                          <p:stCondLst>
                                            <p:cond delay="1808"/>
                                          </p:stCondLst>
                                        </p:cTn>
                                        <p:tgtEl>
                                          <p:spTgt spid="7"/>
                                        </p:tgtEl>
                                      </p:cBhvr>
                                      <p:to x="100000" y="95000"/>
                                    </p:animScale>
                                    <p:animScale>
                                      <p:cBhvr>
                                        <p:cTn id="40" dur="166" decel="50000">
                                          <p:stCondLst>
                                            <p:cond delay="1834"/>
                                          </p:stCondLst>
                                        </p:cTn>
                                        <p:tgtEl>
                                          <p:spTgt spid="7"/>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1000"/>
                                        <p:tgtEl>
                                          <p:spTgt spid="15"/>
                                        </p:tgtEl>
                                      </p:cBhvr>
                                    </p:animEffect>
                                    <p:anim calcmode="lin" valueType="num">
                                      <p:cBhvr>
                                        <p:cTn id="51" dur="1000" fill="hold"/>
                                        <p:tgtEl>
                                          <p:spTgt spid="15"/>
                                        </p:tgtEl>
                                        <p:attrNameLst>
                                          <p:attrName>ppt_x</p:attrName>
                                        </p:attrNameLst>
                                      </p:cBhvr>
                                      <p:tavLst>
                                        <p:tav tm="0">
                                          <p:val>
                                            <p:strVal val="#ppt_x"/>
                                          </p:val>
                                        </p:tav>
                                        <p:tav tm="100000">
                                          <p:val>
                                            <p:strVal val="#ppt_x"/>
                                          </p:val>
                                        </p:tav>
                                      </p:tavLst>
                                    </p:anim>
                                    <p:anim calcmode="lin" valueType="num">
                                      <p:cBhvr>
                                        <p:cTn id="52" dur="1000" fill="hold"/>
                                        <p:tgtEl>
                                          <p:spTgt spid="15"/>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000"/>
                                        <p:tgtEl>
                                          <p:spTgt spid="16"/>
                                        </p:tgtEl>
                                      </p:cBhvr>
                                    </p:animEffect>
                                    <p:anim calcmode="lin" valueType="num">
                                      <p:cBhvr>
                                        <p:cTn id="56" dur="1000" fill="hold"/>
                                        <p:tgtEl>
                                          <p:spTgt spid="16"/>
                                        </p:tgtEl>
                                        <p:attrNameLst>
                                          <p:attrName>ppt_x</p:attrName>
                                        </p:attrNameLst>
                                      </p:cBhvr>
                                      <p:tavLst>
                                        <p:tav tm="0">
                                          <p:val>
                                            <p:strVal val="#ppt_x"/>
                                          </p:val>
                                        </p:tav>
                                        <p:tav tm="100000">
                                          <p:val>
                                            <p:strVal val="#ppt_x"/>
                                          </p:val>
                                        </p:tav>
                                      </p:tavLst>
                                    </p:anim>
                                    <p:anim calcmode="lin" valueType="num">
                                      <p:cBhvr>
                                        <p:cTn id="57" dur="1000" fill="hold"/>
                                        <p:tgtEl>
                                          <p:spTgt spid="16"/>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1000"/>
                                        <p:tgtEl>
                                          <p:spTgt spid="17"/>
                                        </p:tgtEl>
                                      </p:cBhvr>
                                    </p:animEffect>
                                    <p:anim calcmode="lin" valueType="num">
                                      <p:cBhvr>
                                        <p:cTn id="61" dur="1000" fill="hold"/>
                                        <p:tgtEl>
                                          <p:spTgt spid="17"/>
                                        </p:tgtEl>
                                        <p:attrNameLst>
                                          <p:attrName>ppt_x</p:attrName>
                                        </p:attrNameLst>
                                      </p:cBhvr>
                                      <p:tavLst>
                                        <p:tav tm="0">
                                          <p:val>
                                            <p:strVal val="#ppt_x"/>
                                          </p:val>
                                        </p:tav>
                                        <p:tav tm="100000">
                                          <p:val>
                                            <p:strVal val="#ppt_x"/>
                                          </p:val>
                                        </p:tav>
                                      </p:tavLst>
                                    </p:anim>
                                    <p:anim calcmode="lin" valueType="num">
                                      <p:cBhvr>
                                        <p:cTn id="62" dur="1000" fill="hold"/>
                                        <p:tgtEl>
                                          <p:spTgt spid="17"/>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1000"/>
                                        <p:tgtEl>
                                          <p:spTgt spid="18"/>
                                        </p:tgtEl>
                                      </p:cBhvr>
                                    </p:animEffect>
                                    <p:anim calcmode="lin" valueType="num">
                                      <p:cBhvr>
                                        <p:cTn id="66" dur="1000" fill="hold"/>
                                        <p:tgtEl>
                                          <p:spTgt spid="18"/>
                                        </p:tgtEl>
                                        <p:attrNameLst>
                                          <p:attrName>ppt_x</p:attrName>
                                        </p:attrNameLst>
                                      </p:cBhvr>
                                      <p:tavLst>
                                        <p:tav tm="0">
                                          <p:val>
                                            <p:strVal val="#ppt_x"/>
                                          </p:val>
                                        </p:tav>
                                        <p:tav tm="100000">
                                          <p:val>
                                            <p:strVal val="#ppt_x"/>
                                          </p:val>
                                        </p:tav>
                                      </p:tavLst>
                                    </p:anim>
                                    <p:anim calcmode="lin" valueType="num">
                                      <p:cBhvr>
                                        <p:cTn id="67" dur="1000" fill="hold"/>
                                        <p:tgtEl>
                                          <p:spTgt spid="18"/>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fade">
                                      <p:cBhvr>
                                        <p:cTn id="70" dur="1000"/>
                                        <p:tgtEl>
                                          <p:spTgt spid="19"/>
                                        </p:tgtEl>
                                      </p:cBhvr>
                                    </p:animEffect>
                                    <p:anim calcmode="lin" valueType="num">
                                      <p:cBhvr>
                                        <p:cTn id="71" dur="1000" fill="hold"/>
                                        <p:tgtEl>
                                          <p:spTgt spid="19"/>
                                        </p:tgtEl>
                                        <p:attrNameLst>
                                          <p:attrName>ppt_x</p:attrName>
                                        </p:attrNameLst>
                                      </p:cBhvr>
                                      <p:tavLst>
                                        <p:tav tm="0">
                                          <p:val>
                                            <p:strVal val="#ppt_x"/>
                                          </p:val>
                                        </p:tav>
                                        <p:tav tm="100000">
                                          <p:val>
                                            <p:strVal val="#ppt_x"/>
                                          </p:val>
                                        </p:tav>
                                      </p:tavLst>
                                    </p:anim>
                                    <p:anim calcmode="lin" valueType="num">
                                      <p:cBhvr>
                                        <p:cTn id="7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2" presetClass="emph" presetSubtype="0" fill="hold" nodeType="clickEffect">
                                  <p:stCondLst>
                                    <p:cond delay="0"/>
                                  </p:stCondLst>
                                  <p:childTnLst>
                                    <p:animRot by="120000">
                                      <p:cBhvr>
                                        <p:cTn id="76" dur="100" fill="hold">
                                          <p:stCondLst>
                                            <p:cond delay="0"/>
                                          </p:stCondLst>
                                        </p:cTn>
                                        <p:tgtEl>
                                          <p:spTgt spid="12"/>
                                        </p:tgtEl>
                                        <p:attrNameLst>
                                          <p:attrName>r</p:attrName>
                                        </p:attrNameLst>
                                      </p:cBhvr>
                                    </p:animRot>
                                    <p:animRot by="-240000">
                                      <p:cBhvr>
                                        <p:cTn id="77" dur="200" fill="hold">
                                          <p:stCondLst>
                                            <p:cond delay="200"/>
                                          </p:stCondLst>
                                        </p:cTn>
                                        <p:tgtEl>
                                          <p:spTgt spid="12"/>
                                        </p:tgtEl>
                                        <p:attrNameLst>
                                          <p:attrName>r</p:attrName>
                                        </p:attrNameLst>
                                      </p:cBhvr>
                                    </p:animRot>
                                    <p:animRot by="240000">
                                      <p:cBhvr>
                                        <p:cTn id="78" dur="200" fill="hold">
                                          <p:stCondLst>
                                            <p:cond delay="400"/>
                                          </p:stCondLst>
                                        </p:cTn>
                                        <p:tgtEl>
                                          <p:spTgt spid="12"/>
                                        </p:tgtEl>
                                        <p:attrNameLst>
                                          <p:attrName>r</p:attrName>
                                        </p:attrNameLst>
                                      </p:cBhvr>
                                    </p:animRot>
                                    <p:animRot by="-240000">
                                      <p:cBhvr>
                                        <p:cTn id="79" dur="200" fill="hold">
                                          <p:stCondLst>
                                            <p:cond delay="600"/>
                                          </p:stCondLst>
                                        </p:cTn>
                                        <p:tgtEl>
                                          <p:spTgt spid="12"/>
                                        </p:tgtEl>
                                        <p:attrNameLst>
                                          <p:attrName>r</p:attrName>
                                        </p:attrNameLst>
                                      </p:cBhvr>
                                    </p:animRot>
                                    <p:animRot by="120000">
                                      <p:cBhvr>
                                        <p:cTn id="80" dur="200" fill="hold">
                                          <p:stCondLst>
                                            <p:cond delay="800"/>
                                          </p:stCondLst>
                                        </p:cTn>
                                        <p:tgtEl>
                                          <p:spTgt spid="12"/>
                                        </p:tgtEl>
                                        <p:attrNameLst>
                                          <p:attrName>r</p:attrName>
                                        </p:attrNameLst>
                                      </p:cBhvr>
                                    </p:animRot>
                                  </p:childTnLst>
                                </p:cTn>
                              </p:par>
                              <p:par>
                                <p:cTn id="81" presetID="32" presetClass="emph" presetSubtype="0" fill="hold" nodeType="withEffect">
                                  <p:stCondLst>
                                    <p:cond delay="0"/>
                                  </p:stCondLst>
                                  <p:childTnLst>
                                    <p:animRot by="120000">
                                      <p:cBhvr>
                                        <p:cTn id="82" dur="100" fill="hold">
                                          <p:stCondLst>
                                            <p:cond delay="0"/>
                                          </p:stCondLst>
                                        </p:cTn>
                                        <p:tgtEl>
                                          <p:spTgt spid="15"/>
                                        </p:tgtEl>
                                        <p:attrNameLst>
                                          <p:attrName>r</p:attrName>
                                        </p:attrNameLst>
                                      </p:cBhvr>
                                    </p:animRot>
                                    <p:animRot by="-240000">
                                      <p:cBhvr>
                                        <p:cTn id="83" dur="200" fill="hold">
                                          <p:stCondLst>
                                            <p:cond delay="200"/>
                                          </p:stCondLst>
                                        </p:cTn>
                                        <p:tgtEl>
                                          <p:spTgt spid="15"/>
                                        </p:tgtEl>
                                        <p:attrNameLst>
                                          <p:attrName>r</p:attrName>
                                        </p:attrNameLst>
                                      </p:cBhvr>
                                    </p:animRot>
                                    <p:animRot by="240000">
                                      <p:cBhvr>
                                        <p:cTn id="84" dur="200" fill="hold">
                                          <p:stCondLst>
                                            <p:cond delay="400"/>
                                          </p:stCondLst>
                                        </p:cTn>
                                        <p:tgtEl>
                                          <p:spTgt spid="15"/>
                                        </p:tgtEl>
                                        <p:attrNameLst>
                                          <p:attrName>r</p:attrName>
                                        </p:attrNameLst>
                                      </p:cBhvr>
                                    </p:animRot>
                                    <p:animRot by="-240000">
                                      <p:cBhvr>
                                        <p:cTn id="85" dur="200" fill="hold">
                                          <p:stCondLst>
                                            <p:cond delay="600"/>
                                          </p:stCondLst>
                                        </p:cTn>
                                        <p:tgtEl>
                                          <p:spTgt spid="15"/>
                                        </p:tgtEl>
                                        <p:attrNameLst>
                                          <p:attrName>r</p:attrName>
                                        </p:attrNameLst>
                                      </p:cBhvr>
                                    </p:animRot>
                                    <p:animRot by="120000">
                                      <p:cBhvr>
                                        <p:cTn id="86" dur="200" fill="hold">
                                          <p:stCondLst>
                                            <p:cond delay="800"/>
                                          </p:stCondLst>
                                        </p:cTn>
                                        <p:tgtEl>
                                          <p:spTgt spid="15"/>
                                        </p:tgtEl>
                                        <p:attrNameLst>
                                          <p:attrName>r</p:attrName>
                                        </p:attrNameLst>
                                      </p:cBhvr>
                                    </p:animRot>
                                  </p:childTnLst>
                                </p:cTn>
                              </p:par>
                              <p:par>
                                <p:cTn id="87" presetID="32" presetClass="emph" presetSubtype="0" fill="hold" nodeType="withEffect">
                                  <p:stCondLst>
                                    <p:cond delay="0"/>
                                  </p:stCondLst>
                                  <p:childTnLst>
                                    <p:animRot by="120000">
                                      <p:cBhvr>
                                        <p:cTn id="88" dur="100" fill="hold">
                                          <p:stCondLst>
                                            <p:cond delay="0"/>
                                          </p:stCondLst>
                                        </p:cTn>
                                        <p:tgtEl>
                                          <p:spTgt spid="16"/>
                                        </p:tgtEl>
                                        <p:attrNameLst>
                                          <p:attrName>r</p:attrName>
                                        </p:attrNameLst>
                                      </p:cBhvr>
                                    </p:animRot>
                                    <p:animRot by="-240000">
                                      <p:cBhvr>
                                        <p:cTn id="89" dur="200" fill="hold">
                                          <p:stCondLst>
                                            <p:cond delay="200"/>
                                          </p:stCondLst>
                                        </p:cTn>
                                        <p:tgtEl>
                                          <p:spTgt spid="16"/>
                                        </p:tgtEl>
                                        <p:attrNameLst>
                                          <p:attrName>r</p:attrName>
                                        </p:attrNameLst>
                                      </p:cBhvr>
                                    </p:animRot>
                                    <p:animRot by="240000">
                                      <p:cBhvr>
                                        <p:cTn id="90" dur="200" fill="hold">
                                          <p:stCondLst>
                                            <p:cond delay="400"/>
                                          </p:stCondLst>
                                        </p:cTn>
                                        <p:tgtEl>
                                          <p:spTgt spid="16"/>
                                        </p:tgtEl>
                                        <p:attrNameLst>
                                          <p:attrName>r</p:attrName>
                                        </p:attrNameLst>
                                      </p:cBhvr>
                                    </p:animRot>
                                    <p:animRot by="-240000">
                                      <p:cBhvr>
                                        <p:cTn id="91" dur="200" fill="hold">
                                          <p:stCondLst>
                                            <p:cond delay="600"/>
                                          </p:stCondLst>
                                        </p:cTn>
                                        <p:tgtEl>
                                          <p:spTgt spid="16"/>
                                        </p:tgtEl>
                                        <p:attrNameLst>
                                          <p:attrName>r</p:attrName>
                                        </p:attrNameLst>
                                      </p:cBhvr>
                                    </p:animRot>
                                    <p:animRot by="120000">
                                      <p:cBhvr>
                                        <p:cTn id="92" dur="200" fill="hold">
                                          <p:stCondLst>
                                            <p:cond delay="800"/>
                                          </p:stCondLst>
                                        </p:cTn>
                                        <p:tgtEl>
                                          <p:spTgt spid="16"/>
                                        </p:tgtEl>
                                        <p:attrNameLst>
                                          <p:attrName>r</p:attrName>
                                        </p:attrNameLst>
                                      </p:cBhvr>
                                    </p:animRot>
                                  </p:childTnLst>
                                </p:cTn>
                              </p:par>
                              <p:par>
                                <p:cTn id="93" presetID="32" presetClass="emph" presetSubtype="0" fill="hold" nodeType="withEffect">
                                  <p:stCondLst>
                                    <p:cond delay="0"/>
                                  </p:stCondLst>
                                  <p:childTnLst>
                                    <p:animRot by="120000">
                                      <p:cBhvr>
                                        <p:cTn id="94" dur="100" fill="hold">
                                          <p:stCondLst>
                                            <p:cond delay="0"/>
                                          </p:stCondLst>
                                        </p:cTn>
                                        <p:tgtEl>
                                          <p:spTgt spid="17"/>
                                        </p:tgtEl>
                                        <p:attrNameLst>
                                          <p:attrName>r</p:attrName>
                                        </p:attrNameLst>
                                      </p:cBhvr>
                                    </p:animRot>
                                    <p:animRot by="-240000">
                                      <p:cBhvr>
                                        <p:cTn id="95" dur="200" fill="hold">
                                          <p:stCondLst>
                                            <p:cond delay="200"/>
                                          </p:stCondLst>
                                        </p:cTn>
                                        <p:tgtEl>
                                          <p:spTgt spid="17"/>
                                        </p:tgtEl>
                                        <p:attrNameLst>
                                          <p:attrName>r</p:attrName>
                                        </p:attrNameLst>
                                      </p:cBhvr>
                                    </p:animRot>
                                    <p:animRot by="240000">
                                      <p:cBhvr>
                                        <p:cTn id="96" dur="200" fill="hold">
                                          <p:stCondLst>
                                            <p:cond delay="400"/>
                                          </p:stCondLst>
                                        </p:cTn>
                                        <p:tgtEl>
                                          <p:spTgt spid="17"/>
                                        </p:tgtEl>
                                        <p:attrNameLst>
                                          <p:attrName>r</p:attrName>
                                        </p:attrNameLst>
                                      </p:cBhvr>
                                    </p:animRot>
                                    <p:animRot by="-240000">
                                      <p:cBhvr>
                                        <p:cTn id="97" dur="200" fill="hold">
                                          <p:stCondLst>
                                            <p:cond delay="600"/>
                                          </p:stCondLst>
                                        </p:cTn>
                                        <p:tgtEl>
                                          <p:spTgt spid="17"/>
                                        </p:tgtEl>
                                        <p:attrNameLst>
                                          <p:attrName>r</p:attrName>
                                        </p:attrNameLst>
                                      </p:cBhvr>
                                    </p:animRot>
                                    <p:animRot by="120000">
                                      <p:cBhvr>
                                        <p:cTn id="98" dur="200" fill="hold">
                                          <p:stCondLst>
                                            <p:cond delay="800"/>
                                          </p:stCondLst>
                                        </p:cTn>
                                        <p:tgtEl>
                                          <p:spTgt spid="17"/>
                                        </p:tgtEl>
                                        <p:attrNameLst>
                                          <p:attrName>r</p:attrName>
                                        </p:attrNameLst>
                                      </p:cBhvr>
                                    </p:animRot>
                                  </p:childTnLst>
                                </p:cTn>
                              </p:par>
                              <p:par>
                                <p:cTn id="99" presetID="32" presetClass="emph" presetSubtype="0" fill="hold" nodeType="withEffect">
                                  <p:stCondLst>
                                    <p:cond delay="0"/>
                                  </p:stCondLst>
                                  <p:childTnLst>
                                    <p:animRot by="120000">
                                      <p:cBhvr>
                                        <p:cTn id="100" dur="100" fill="hold">
                                          <p:stCondLst>
                                            <p:cond delay="0"/>
                                          </p:stCondLst>
                                        </p:cTn>
                                        <p:tgtEl>
                                          <p:spTgt spid="18"/>
                                        </p:tgtEl>
                                        <p:attrNameLst>
                                          <p:attrName>r</p:attrName>
                                        </p:attrNameLst>
                                      </p:cBhvr>
                                    </p:animRot>
                                    <p:animRot by="-240000">
                                      <p:cBhvr>
                                        <p:cTn id="101" dur="200" fill="hold">
                                          <p:stCondLst>
                                            <p:cond delay="200"/>
                                          </p:stCondLst>
                                        </p:cTn>
                                        <p:tgtEl>
                                          <p:spTgt spid="18"/>
                                        </p:tgtEl>
                                        <p:attrNameLst>
                                          <p:attrName>r</p:attrName>
                                        </p:attrNameLst>
                                      </p:cBhvr>
                                    </p:animRot>
                                    <p:animRot by="240000">
                                      <p:cBhvr>
                                        <p:cTn id="102" dur="200" fill="hold">
                                          <p:stCondLst>
                                            <p:cond delay="400"/>
                                          </p:stCondLst>
                                        </p:cTn>
                                        <p:tgtEl>
                                          <p:spTgt spid="18"/>
                                        </p:tgtEl>
                                        <p:attrNameLst>
                                          <p:attrName>r</p:attrName>
                                        </p:attrNameLst>
                                      </p:cBhvr>
                                    </p:animRot>
                                    <p:animRot by="-240000">
                                      <p:cBhvr>
                                        <p:cTn id="103" dur="200" fill="hold">
                                          <p:stCondLst>
                                            <p:cond delay="600"/>
                                          </p:stCondLst>
                                        </p:cTn>
                                        <p:tgtEl>
                                          <p:spTgt spid="18"/>
                                        </p:tgtEl>
                                        <p:attrNameLst>
                                          <p:attrName>r</p:attrName>
                                        </p:attrNameLst>
                                      </p:cBhvr>
                                    </p:animRot>
                                    <p:animRot by="120000">
                                      <p:cBhvr>
                                        <p:cTn id="104" dur="200" fill="hold">
                                          <p:stCondLst>
                                            <p:cond delay="800"/>
                                          </p:stCondLst>
                                        </p:cTn>
                                        <p:tgtEl>
                                          <p:spTgt spid="18"/>
                                        </p:tgtEl>
                                        <p:attrNameLst>
                                          <p:attrName>r</p:attrName>
                                        </p:attrNameLst>
                                      </p:cBhvr>
                                    </p:animRot>
                                  </p:childTnLst>
                                </p:cTn>
                              </p:par>
                              <p:par>
                                <p:cTn id="105" presetID="32" presetClass="emph" presetSubtype="0" fill="hold" nodeType="withEffect">
                                  <p:stCondLst>
                                    <p:cond delay="0"/>
                                  </p:stCondLst>
                                  <p:childTnLst>
                                    <p:animRot by="120000">
                                      <p:cBhvr>
                                        <p:cTn id="106" dur="100" fill="hold">
                                          <p:stCondLst>
                                            <p:cond delay="0"/>
                                          </p:stCondLst>
                                        </p:cTn>
                                        <p:tgtEl>
                                          <p:spTgt spid="19"/>
                                        </p:tgtEl>
                                        <p:attrNameLst>
                                          <p:attrName>r</p:attrName>
                                        </p:attrNameLst>
                                      </p:cBhvr>
                                    </p:animRot>
                                    <p:animRot by="-240000">
                                      <p:cBhvr>
                                        <p:cTn id="107" dur="200" fill="hold">
                                          <p:stCondLst>
                                            <p:cond delay="200"/>
                                          </p:stCondLst>
                                        </p:cTn>
                                        <p:tgtEl>
                                          <p:spTgt spid="19"/>
                                        </p:tgtEl>
                                        <p:attrNameLst>
                                          <p:attrName>r</p:attrName>
                                        </p:attrNameLst>
                                      </p:cBhvr>
                                    </p:animRot>
                                    <p:animRot by="240000">
                                      <p:cBhvr>
                                        <p:cTn id="108" dur="200" fill="hold">
                                          <p:stCondLst>
                                            <p:cond delay="400"/>
                                          </p:stCondLst>
                                        </p:cTn>
                                        <p:tgtEl>
                                          <p:spTgt spid="19"/>
                                        </p:tgtEl>
                                        <p:attrNameLst>
                                          <p:attrName>r</p:attrName>
                                        </p:attrNameLst>
                                      </p:cBhvr>
                                    </p:animRot>
                                    <p:animRot by="-240000">
                                      <p:cBhvr>
                                        <p:cTn id="109" dur="200" fill="hold">
                                          <p:stCondLst>
                                            <p:cond delay="600"/>
                                          </p:stCondLst>
                                        </p:cTn>
                                        <p:tgtEl>
                                          <p:spTgt spid="19"/>
                                        </p:tgtEl>
                                        <p:attrNameLst>
                                          <p:attrName>r</p:attrName>
                                        </p:attrNameLst>
                                      </p:cBhvr>
                                    </p:animRot>
                                    <p:animRot by="120000">
                                      <p:cBhvr>
                                        <p:cTn id="110" dur="200" fill="hold">
                                          <p:stCondLst>
                                            <p:cond delay="800"/>
                                          </p:stCondLst>
                                        </p:cTn>
                                        <p:tgtEl>
                                          <p:spTgt spid="1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7" grpId="0"/>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490" y="1027664"/>
            <a:ext cx="3376110" cy="48049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043490" y="1981200"/>
            <a:ext cx="337611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43490" y="2622704"/>
            <a:ext cx="3376110" cy="1873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043490" y="3276600"/>
            <a:ext cx="337611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043490" y="1339696"/>
            <a:ext cx="3376110" cy="369332"/>
          </a:xfrm>
          <a:prstGeom prst="rect">
            <a:avLst/>
          </a:prstGeom>
          <a:noFill/>
        </p:spPr>
        <p:txBody>
          <a:bodyPr wrap="square" rtlCol="0">
            <a:spAutoFit/>
          </a:bodyPr>
          <a:lstStyle/>
          <a:p>
            <a:pPr algn="ctr"/>
            <a:r>
              <a:rPr lang="en-US" dirty="0" smtClean="0">
                <a:latin typeface="Harrington" panose="04040505050A02020702" pitchFamily="82" charset="0"/>
              </a:rPr>
              <a:t>Text Structure</a:t>
            </a:r>
            <a:endParaRPr lang="en-US" dirty="0">
              <a:latin typeface="Harrington" panose="04040505050A02020702" pitchFamily="82" charset="0"/>
            </a:endParaRPr>
          </a:p>
        </p:txBody>
      </p:sp>
      <p:sp>
        <p:nvSpPr>
          <p:cNvPr id="10" name="TextBox 9"/>
          <p:cNvSpPr txBox="1"/>
          <p:nvPr/>
        </p:nvSpPr>
        <p:spPr>
          <a:xfrm>
            <a:off x="1043490" y="2080146"/>
            <a:ext cx="3376110" cy="369332"/>
          </a:xfrm>
          <a:prstGeom prst="rect">
            <a:avLst/>
          </a:prstGeom>
          <a:noFill/>
        </p:spPr>
        <p:txBody>
          <a:bodyPr wrap="square" rtlCol="0">
            <a:spAutoFit/>
          </a:bodyPr>
          <a:lstStyle/>
          <a:p>
            <a:pPr algn="ctr"/>
            <a:r>
              <a:rPr lang="en-US" dirty="0" smtClean="0">
                <a:latin typeface="Harrington" panose="04040505050A02020702" pitchFamily="82" charset="0"/>
              </a:rPr>
              <a:t>Description</a:t>
            </a:r>
            <a:endParaRPr lang="en-US" dirty="0">
              <a:latin typeface="Harrington" panose="04040505050A02020702" pitchFamily="82" charset="0"/>
            </a:endParaRPr>
          </a:p>
        </p:txBody>
      </p:sp>
      <p:sp>
        <p:nvSpPr>
          <p:cNvPr id="11" name="Rectangle 10"/>
          <p:cNvSpPr/>
          <p:nvPr/>
        </p:nvSpPr>
        <p:spPr>
          <a:xfrm>
            <a:off x="4683315" y="1709028"/>
            <a:ext cx="3376110" cy="48049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4683315" y="2662564"/>
            <a:ext cx="337611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683315" y="3304068"/>
            <a:ext cx="3376110" cy="1873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83315" y="3957964"/>
            <a:ext cx="337611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793327" y="2788994"/>
            <a:ext cx="1156086" cy="369332"/>
          </a:xfrm>
          <a:prstGeom prst="rect">
            <a:avLst/>
          </a:prstGeom>
          <a:noFill/>
        </p:spPr>
        <p:txBody>
          <a:bodyPr wrap="none" rtlCol="0">
            <a:spAutoFit/>
          </a:bodyPr>
          <a:lstStyle/>
          <a:p>
            <a:r>
              <a:rPr lang="en-US" dirty="0" smtClean="0">
                <a:latin typeface="Harrington" panose="04040505050A02020702" pitchFamily="82" charset="0"/>
              </a:rPr>
              <a:t>Sequence</a:t>
            </a:r>
            <a:endParaRPr lang="en-US" dirty="0">
              <a:latin typeface="Harrington" panose="04040505050A02020702" pitchFamily="82" charset="0"/>
            </a:endParaRPr>
          </a:p>
        </p:txBody>
      </p:sp>
      <p:sp>
        <p:nvSpPr>
          <p:cNvPr id="17" name="Rectangle 16"/>
          <p:cNvSpPr/>
          <p:nvPr/>
        </p:nvSpPr>
        <p:spPr>
          <a:xfrm>
            <a:off x="4683315" y="755492"/>
            <a:ext cx="3376110" cy="953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p:nvPr/>
        </p:nvCxnSpPr>
        <p:spPr>
          <a:xfrm flipV="1">
            <a:off x="4683315" y="1709028"/>
            <a:ext cx="3376110" cy="9535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683315" y="2662564"/>
            <a:ext cx="337611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41317" y="786532"/>
            <a:ext cx="3376110" cy="246221"/>
          </a:xfrm>
          <a:prstGeom prst="rect">
            <a:avLst/>
          </a:prstGeom>
          <a:noFill/>
        </p:spPr>
        <p:txBody>
          <a:bodyPr wrap="square" rtlCol="0">
            <a:spAutoFit/>
          </a:bodyPr>
          <a:lstStyle/>
          <a:p>
            <a:r>
              <a:rPr lang="en-US" sz="1000" dirty="0" smtClean="0"/>
              <a:t>Signal Words                         Questions to ask:</a:t>
            </a:r>
            <a:endParaRPr lang="en-US" sz="1000" dirty="0"/>
          </a:p>
        </p:txBody>
      </p:sp>
      <p:sp>
        <p:nvSpPr>
          <p:cNvPr id="18" name="TextBox 17"/>
          <p:cNvSpPr txBox="1"/>
          <p:nvPr/>
        </p:nvSpPr>
        <p:spPr>
          <a:xfrm>
            <a:off x="1043490" y="2725185"/>
            <a:ext cx="3376109" cy="369332"/>
          </a:xfrm>
          <a:prstGeom prst="rect">
            <a:avLst/>
          </a:prstGeom>
          <a:noFill/>
        </p:spPr>
        <p:txBody>
          <a:bodyPr wrap="square" rtlCol="0">
            <a:spAutoFit/>
          </a:bodyPr>
          <a:lstStyle/>
          <a:p>
            <a:pPr algn="ctr"/>
            <a:r>
              <a:rPr lang="en-US" dirty="0" smtClean="0">
                <a:latin typeface="Harrington" panose="04040505050A02020702" pitchFamily="82" charset="0"/>
              </a:rPr>
              <a:t>Sequence</a:t>
            </a:r>
            <a:endParaRPr lang="en-US" dirty="0">
              <a:latin typeface="Harrington" panose="04040505050A02020702" pitchFamily="82" charset="0"/>
            </a:endParaRPr>
          </a:p>
        </p:txBody>
      </p:sp>
    </p:spTree>
    <p:extLst>
      <p:ext uri="{BB962C8B-B14F-4D97-AF65-F5344CB8AC3E}">
        <p14:creationId xmlns:p14="http://schemas.microsoft.com/office/powerpoint/2010/main" val="546363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1000"/>
                                        <p:tgtEl>
                                          <p:spTgt spid="19"/>
                                        </p:tgtEl>
                                      </p:cBhvr>
                                    </p:animEffect>
                                    <p:anim calcmode="lin" valueType="num">
                                      <p:cBhvr>
                                        <p:cTn id="38" dur="1000" fill="hold"/>
                                        <p:tgtEl>
                                          <p:spTgt spid="19"/>
                                        </p:tgtEl>
                                        <p:attrNameLst>
                                          <p:attrName>ppt_x</p:attrName>
                                        </p:attrNameLst>
                                      </p:cBhvr>
                                      <p:tavLst>
                                        <p:tav tm="0">
                                          <p:val>
                                            <p:strVal val="#ppt_x"/>
                                          </p:val>
                                        </p:tav>
                                        <p:tav tm="100000">
                                          <p:val>
                                            <p:strVal val="#ppt_x"/>
                                          </p:val>
                                        </p:tav>
                                      </p:tavLst>
                                    </p:anim>
                                    <p:anim calcmode="lin" valueType="num">
                                      <p:cBhvr>
                                        <p:cTn id="39" dur="1000" fill="hold"/>
                                        <p:tgtEl>
                                          <p:spTgt spid="19"/>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1000"/>
                                        <p:tgtEl>
                                          <p:spTgt spid="22"/>
                                        </p:tgtEl>
                                      </p:cBhvr>
                                    </p:animEffect>
                                    <p:anim calcmode="lin" valueType="num">
                                      <p:cBhvr>
                                        <p:cTn id="43" dur="1000" fill="hold"/>
                                        <p:tgtEl>
                                          <p:spTgt spid="22"/>
                                        </p:tgtEl>
                                        <p:attrNameLst>
                                          <p:attrName>ppt_x</p:attrName>
                                        </p:attrNameLst>
                                      </p:cBhvr>
                                      <p:tavLst>
                                        <p:tav tm="0">
                                          <p:val>
                                            <p:strVal val="#ppt_x"/>
                                          </p:val>
                                        </p:tav>
                                        <p:tav tm="100000">
                                          <p:val>
                                            <p:strVal val="#ppt_x"/>
                                          </p:val>
                                        </p:tav>
                                      </p:tavLst>
                                    </p:anim>
                                    <p:anim calcmode="lin" valueType="num">
                                      <p:cBhvr>
                                        <p:cTn id="44" dur="1000" fill="hold"/>
                                        <p:tgtEl>
                                          <p:spTgt spid="22"/>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6" grpId="0"/>
      <p:bldP spid="17" grpId="0" animBg="1"/>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7"/>
          <p:cNvSpPr txBox="1">
            <a:spLocks/>
          </p:cNvSpPr>
          <p:nvPr/>
        </p:nvSpPr>
        <p:spPr>
          <a:xfrm>
            <a:off x="533400" y="1066800"/>
            <a:ext cx="7696200" cy="673608"/>
          </a:xfrm>
          <a:prstGeom prst="rect">
            <a:avLst/>
          </a:prstGeom>
        </p:spPr>
        <p:txBody>
          <a:bodyPr vert="horz" lIns="91440" tIns="45720" rIns="91440" bIns="45720" rtlCol="0" anchor="ctr">
            <a:normAutofit fontScale="92500" lnSpcReduction="20000"/>
          </a:bodyPr>
          <a:lstStyle>
            <a:lvl1pPr marL="0" indent="0" algn="l" defTabSz="914400" rtl="0" eaLnBrk="1" latinLnBrk="0" hangingPunct="1">
              <a:spcBef>
                <a:spcPct val="20000"/>
              </a:spcBef>
              <a:buClr>
                <a:schemeClr val="accent1"/>
              </a:buClr>
              <a:buSzPct val="76000"/>
              <a:buFont typeface="Wingdings 2" pitchFamily="18" charset="2"/>
              <a:buNone/>
              <a:defRPr sz="2400" b="1" kern="1200">
                <a:solidFill>
                  <a:schemeClr val="accent1"/>
                </a:solidFill>
                <a:latin typeface="+mn-lt"/>
                <a:ea typeface="+mn-ea"/>
                <a:cs typeface="+mn-cs"/>
              </a:defRPr>
            </a:lvl1pPr>
            <a:lvl2pPr marL="457200" indent="0" algn="l" defTabSz="914400" rtl="0" eaLnBrk="1" latinLnBrk="0" hangingPunct="1">
              <a:spcBef>
                <a:spcPct val="20000"/>
              </a:spcBef>
              <a:buClr>
                <a:schemeClr val="accent1"/>
              </a:buClr>
              <a:buSzPct val="76000"/>
              <a:buFont typeface="Wingdings 2" pitchFamily="18" charset="2"/>
              <a:buNone/>
              <a:defRPr sz="2000" b="1" kern="1200">
                <a:solidFill>
                  <a:schemeClr val="tx2"/>
                </a:solidFill>
                <a:latin typeface="+mn-lt"/>
                <a:ea typeface="+mn-ea"/>
                <a:cs typeface="+mn-cs"/>
              </a:defRPr>
            </a:lvl2pPr>
            <a:lvl3pPr marL="914400" indent="0" algn="l" defTabSz="914400" rtl="0" eaLnBrk="1" latinLnBrk="0" hangingPunct="1">
              <a:spcBef>
                <a:spcPct val="20000"/>
              </a:spcBef>
              <a:buClr>
                <a:schemeClr val="accent1"/>
              </a:buClr>
              <a:buSzPct val="76000"/>
              <a:buFont typeface="Wingdings 2" pitchFamily="18" charset="2"/>
              <a:buNone/>
              <a:defRPr sz="1800" b="1" kern="1200">
                <a:solidFill>
                  <a:schemeClr val="tx2"/>
                </a:solidFill>
                <a:latin typeface="+mn-lt"/>
                <a:ea typeface="+mn-ea"/>
                <a:cs typeface="+mn-cs"/>
              </a:defRPr>
            </a:lvl3pPr>
            <a:lvl4pPr marL="1371600" indent="0" algn="l" defTabSz="914400" rtl="0" eaLnBrk="1" latinLnBrk="0" hangingPunct="1">
              <a:spcBef>
                <a:spcPct val="20000"/>
              </a:spcBef>
              <a:buClr>
                <a:schemeClr val="accent1"/>
              </a:buClr>
              <a:buSzPct val="76000"/>
              <a:buFont typeface="Wingdings 2" pitchFamily="18" charset="2"/>
              <a:buNone/>
              <a:defRPr sz="1600" b="1" kern="1200">
                <a:solidFill>
                  <a:schemeClr val="tx2"/>
                </a:solidFill>
                <a:latin typeface="+mn-lt"/>
                <a:ea typeface="+mn-ea"/>
                <a:cs typeface="+mn-cs"/>
              </a:defRPr>
            </a:lvl4pPr>
            <a:lvl5pPr marL="1828800" indent="0" algn="l" defTabSz="914400" rtl="0" eaLnBrk="1" latinLnBrk="0" hangingPunct="1">
              <a:spcBef>
                <a:spcPct val="20000"/>
              </a:spcBef>
              <a:buClr>
                <a:schemeClr val="accent1"/>
              </a:buClr>
              <a:buSzPct val="76000"/>
              <a:buFont typeface="Wingdings 2" pitchFamily="18" charset="2"/>
              <a:buNone/>
              <a:defRPr sz="1600" b="1" kern="1200" baseline="0">
                <a:solidFill>
                  <a:schemeClr val="tx2"/>
                </a:solidFill>
                <a:latin typeface="+mn-lt"/>
                <a:ea typeface="+mn-ea"/>
                <a:cs typeface="+mn-cs"/>
              </a:defRPr>
            </a:lvl5pPr>
            <a:lvl6pPr marL="2286000" indent="0" algn="l" defTabSz="914400" rtl="0" eaLnBrk="1" latinLnBrk="0" hangingPunct="1">
              <a:spcBef>
                <a:spcPct val="20000"/>
              </a:spcBef>
              <a:buClr>
                <a:schemeClr val="accent1"/>
              </a:buClr>
              <a:buSzPct val="76000"/>
              <a:buFont typeface="Wingdings 2" pitchFamily="18" charset="2"/>
              <a:buNone/>
              <a:defRPr sz="1600" b="1" kern="1200">
                <a:solidFill>
                  <a:schemeClr val="tx2"/>
                </a:solidFill>
                <a:latin typeface="+mn-lt"/>
                <a:ea typeface="+mn-ea"/>
                <a:cs typeface="+mn-cs"/>
              </a:defRPr>
            </a:lvl6pPr>
            <a:lvl7pPr marL="2743200" indent="0" algn="l" defTabSz="914400" rtl="0" eaLnBrk="1" latinLnBrk="0" hangingPunct="1">
              <a:spcBef>
                <a:spcPct val="20000"/>
              </a:spcBef>
              <a:buClr>
                <a:schemeClr val="accent1"/>
              </a:buClr>
              <a:buSzPct val="76000"/>
              <a:buFont typeface="Wingdings 2" pitchFamily="18" charset="2"/>
              <a:buNone/>
              <a:defRPr sz="1600" b="1" kern="1200">
                <a:solidFill>
                  <a:schemeClr val="tx2"/>
                </a:solidFill>
                <a:latin typeface="+mn-lt"/>
                <a:ea typeface="+mn-ea"/>
                <a:cs typeface="+mn-cs"/>
              </a:defRPr>
            </a:lvl7pPr>
            <a:lvl8pPr marL="3200400" indent="0" algn="l" defTabSz="914400" rtl="0" eaLnBrk="1" latinLnBrk="0" hangingPunct="1">
              <a:spcBef>
                <a:spcPct val="20000"/>
              </a:spcBef>
              <a:buClr>
                <a:schemeClr val="accent1"/>
              </a:buClr>
              <a:buSzPct val="76000"/>
              <a:buFont typeface="Wingdings 2" pitchFamily="18" charset="2"/>
              <a:buNone/>
              <a:defRPr sz="1600" b="1" kern="1200">
                <a:solidFill>
                  <a:schemeClr val="tx2"/>
                </a:solidFill>
                <a:latin typeface="+mn-lt"/>
                <a:ea typeface="+mn-ea"/>
                <a:cs typeface="+mn-cs"/>
              </a:defRPr>
            </a:lvl8pPr>
            <a:lvl9pPr marL="3657600" indent="0" algn="l" defTabSz="914400" rtl="0" eaLnBrk="1" latinLnBrk="0" hangingPunct="1">
              <a:spcBef>
                <a:spcPct val="20000"/>
              </a:spcBef>
              <a:buClr>
                <a:schemeClr val="accent1"/>
              </a:buClr>
              <a:buSzPct val="76000"/>
              <a:buFont typeface="Wingdings 2" pitchFamily="18" charset="2"/>
              <a:buNone/>
              <a:defRPr sz="1600" b="1" kern="1200">
                <a:solidFill>
                  <a:schemeClr val="tx2"/>
                </a:solidFill>
                <a:latin typeface="+mn-lt"/>
                <a:ea typeface="+mn-ea"/>
                <a:cs typeface="+mn-cs"/>
              </a:defRPr>
            </a:lvl9pPr>
          </a:lstStyle>
          <a:p>
            <a:pPr marL="114300"/>
            <a:r>
              <a:rPr lang="en-US" dirty="0" smtClean="0">
                <a:solidFill>
                  <a:schemeClr val="tx1">
                    <a:lumMod val="75000"/>
                    <a:lumOff val="25000"/>
                  </a:schemeClr>
                </a:solidFill>
              </a:rPr>
              <a:t>This structure is organized from one point in time to another.</a:t>
            </a:r>
            <a:endParaRPr lang="en-US" dirty="0">
              <a:solidFill>
                <a:schemeClr val="tx1">
                  <a:lumMod val="75000"/>
                  <a:lumOff val="25000"/>
                </a:schemeClr>
              </a:solidFill>
            </a:endParaRPr>
          </a:p>
        </p:txBody>
      </p:sp>
      <p:sp>
        <p:nvSpPr>
          <p:cNvPr id="8" name="Content Placeholder 8"/>
          <p:cNvSpPr txBox="1">
            <a:spLocks/>
          </p:cNvSpPr>
          <p:nvPr/>
        </p:nvSpPr>
        <p:spPr>
          <a:xfrm>
            <a:off x="533400" y="3105912"/>
            <a:ext cx="3429000" cy="3142488"/>
          </a:xfrm>
          <a:prstGeom prst="rect">
            <a:avLst/>
          </a:prstGeom>
        </p:spPr>
        <p:txBody>
          <a:bodyPr vert="horz" lIns="91440" tIns="45720" rIns="91440" bIns="45720" numCol="2" rtlCol="0">
            <a:normAutofit fontScale="700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6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6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6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6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600" kern="1200">
                <a:solidFill>
                  <a:schemeClr val="tx2"/>
                </a:solidFill>
                <a:latin typeface="+mn-lt"/>
                <a:ea typeface="+mn-ea"/>
                <a:cs typeface="+mn-cs"/>
              </a:defRPr>
            </a:lvl9pPr>
          </a:lstStyle>
          <a:p>
            <a:pPr marL="114300" indent="0" algn="ctr">
              <a:buFont typeface="Wingdings 2" pitchFamily="18" charset="2"/>
              <a:buNone/>
            </a:pPr>
            <a:endParaRPr lang="en-US" dirty="0" smtClean="0"/>
          </a:p>
          <a:p>
            <a:r>
              <a:rPr lang="en-US" sz="3100" dirty="0" smtClean="0"/>
              <a:t>First</a:t>
            </a:r>
          </a:p>
          <a:p>
            <a:r>
              <a:rPr lang="en-US" sz="3100" dirty="0" smtClean="0"/>
              <a:t>Second</a:t>
            </a:r>
          </a:p>
          <a:p>
            <a:r>
              <a:rPr lang="en-US" sz="3100" dirty="0" smtClean="0"/>
              <a:t>Next</a:t>
            </a:r>
          </a:p>
          <a:p>
            <a:r>
              <a:rPr lang="en-US" sz="3100" dirty="0" smtClean="0"/>
              <a:t>Later             </a:t>
            </a:r>
          </a:p>
          <a:p>
            <a:r>
              <a:rPr lang="en-US" sz="3100" dirty="0" smtClean="0"/>
              <a:t>Finally</a:t>
            </a:r>
          </a:p>
          <a:p>
            <a:r>
              <a:rPr lang="en-US" sz="3100" dirty="0" smtClean="0"/>
              <a:t>Now</a:t>
            </a:r>
          </a:p>
          <a:p>
            <a:r>
              <a:rPr lang="en-US" sz="3100" dirty="0" smtClean="0"/>
              <a:t>Soon</a:t>
            </a:r>
          </a:p>
          <a:p>
            <a:endParaRPr lang="en-US" sz="3100" dirty="0" smtClean="0"/>
          </a:p>
          <a:p>
            <a:endParaRPr lang="en-US" sz="3100" dirty="0" smtClean="0"/>
          </a:p>
          <a:p>
            <a:r>
              <a:rPr lang="en-US" sz="3100" dirty="0" smtClean="0"/>
              <a:t>Then</a:t>
            </a:r>
          </a:p>
          <a:p>
            <a:r>
              <a:rPr lang="en-US" sz="3100" dirty="0" smtClean="0"/>
              <a:t>Before</a:t>
            </a:r>
          </a:p>
          <a:p>
            <a:r>
              <a:rPr lang="en-US" sz="3100" dirty="0" smtClean="0"/>
              <a:t>After</a:t>
            </a:r>
          </a:p>
          <a:p>
            <a:r>
              <a:rPr lang="en-US" sz="3100" dirty="0" smtClean="0"/>
              <a:t>Following</a:t>
            </a:r>
          </a:p>
          <a:p>
            <a:r>
              <a:rPr lang="en-US" sz="3100" dirty="0" smtClean="0"/>
              <a:t>Times</a:t>
            </a:r>
          </a:p>
          <a:p>
            <a:r>
              <a:rPr lang="en-US" sz="3100" dirty="0" smtClean="0"/>
              <a:t>Dates</a:t>
            </a:r>
          </a:p>
          <a:p>
            <a:pPr marL="114300" indent="0">
              <a:buFont typeface="Wingdings 2" pitchFamily="18" charset="2"/>
              <a:buNone/>
            </a:pPr>
            <a:endParaRPr lang="en-US" sz="3100" dirty="0"/>
          </a:p>
        </p:txBody>
      </p:sp>
      <p:sp>
        <p:nvSpPr>
          <p:cNvPr id="9" name="Content Placeholder 8"/>
          <p:cNvSpPr txBox="1">
            <a:spLocks/>
          </p:cNvSpPr>
          <p:nvPr/>
        </p:nvSpPr>
        <p:spPr>
          <a:xfrm>
            <a:off x="4495800" y="2286000"/>
            <a:ext cx="3657600" cy="3828288"/>
          </a:xfrm>
          <a:prstGeom prst="rect">
            <a:avLst/>
          </a:prstGeom>
        </p:spPr>
        <p:txBody>
          <a:bodyPr vert="horz" lIns="91440" tIns="45720" rIns="91440" bIns="45720" rtlCol="0">
            <a:normAutofit fontScale="92500" lnSpcReduction="10000"/>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9pPr>
          </a:lstStyle>
          <a:p>
            <a:pPr marL="114300" indent="0" algn="ctr">
              <a:buFont typeface="Arial" pitchFamily="34" charset="0"/>
              <a:buNone/>
            </a:pPr>
            <a:r>
              <a:rPr lang="en-US" dirty="0" smtClean="0"/>
              <a:t>QUESTIONS TO ASK YOURSELF:</a:t>
            </a:r>
          </a:p>
          <a:p>
            <a:r>
              <a:rPr lang="en-US" sz="2200" dirty="0" smtClean="0"/>
              <a:t>What events or steps are listed?</a:t>
            </a:r>
          </a:p>
          <a:p>
            <a:r>
              <a:rPr lang="en-US" sz="2200" dirty="0" smtClean="0"/>
              <a:t>Do they have to happen in that order?</a:t>
            </a:r>
          </a:p>
          <a:p>
            <a:r>
              <a:rPr lang="en-US" sz="2200" dirty="0" smtClean="0"/>
              <a:t>Do they always happen in this order?</a:t>
            </a:r>
          </a:p>
          <a:p>
            <a:r>
              <a:rPr lang="en-US" sz="2200" dirty="0" smtClean="0"/>
              <a:t>What is the time span from the first event to the last?</a:t>
            </a:r>
          </a:p>
          <a:p>
            <a:pPr marL="114300" indent="0" algn="ctr">
              <a:buFont typeface="Arial" pitchFamily="34" charset="0"/>
              <a:buNone/>
            </a:pPr>
            <a:endParaRPr lang="en-US" dirty="0" smtClean="0"/>
          </a:p>
          <a:p>
            <a:pPr marL="114300" indent="0">
              <a:buFont typeface="Arial" pitchFamily="34" charset="0"/>
              <a:buNone/>
            </a:pPr>
            <a:endParaRPr lang="en-US" dirty="0"/>
          </a:p>
        </p:txBody>
      </p:sp>
      <p:sp>
        <p:nvSpPr>
          <p:cNvPr id="10" name="TextBox 9"/>
          <p:cNvSpPr txBox="1"/>
          <p:nvPr/>
        </p:nvSpPr>
        <p:spPr>
          <a:xfrm>
            <a:off x="1036319" y="2286000"/>
            <a:ext cx="2743200" cy="523220"/>
          </a:xfrm>
          <a:prstGeom prst="rect">
            <a:avLst/>
          </a:prstGeom>
          <a:noFill/>
        </p:spPr>
        <p:txBody>
          <a:bodyPr wrap="square" rtlCol="0">
            <a:spAutoFit/>
          </a:bodyPr>
          <a:lstStyle/>
          <a:p>
            <a:r>
              <a:rPr lang="en-US" sz="2800" dirty="0" smtClean="0"/>
              <a:t>SIGNAL WORDS</a:t>
            </a:r>
            <a:endParaRPr lang="en-US" sz="2800" dirty="0"/>
          </a:p>
        </p:txBody>
      </p:sp>
    </p:spTree>
    <p:extLst>
      <p:ext uri="{BB962C8B-B14F-4D97-AF65-F5344CB8AC3E}">
        <p14:creationId xmlns:p14="http://schemas.microsoft.com/office/powerpoint/2010/main" val="326344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2000"/>
                                        <p:tgtEl>
                                          <p:spTgt spid="10"/>
                                        </p:tgtEl>
                                      </p:cBhvr>
                                    </p:animEffect>
                                  </p:childTnLst>
                                </p:cTn>
                              </p:par>
                            </p:childTnLst>
                          </p:cTn>
                        </p:par>
                        <p:par>
                          <p:cTn id="8" fill="hold">
                            <p:stCondLst>
                              <p:cond delay="2000"/>
                            </p:stCondLst>
                            <p:childTnLst>
                              <p:par>
                                <p:cTn id="9" presetID="42" presetClass="entr" presetSubtype="0" fill="hold" nodeType="afterEffect">
                                  <p:stCondLst>
                                    <p:cond delay="30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3000"/>
                                        <p:tgtEl>
                                          <p:spTgt spid="8">
                                            <p:txEl>
                                              <p:pRg st="1" end="1"/>
                                            </p:txEl>
                                          </p:spTgt>
                                        </p:tgtEl>
                                      </p:cBhvr>
                                    </p:animEffect>
                                    <p:anim calcmode="lin" valueType="num">
                                      <p:cBhvr>
                                        <p:cTn id="12" dur="3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3" dur="3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8000"/>
                            </p:stCondLst>
                            <p:childTnLst>
                              <p:par>
                                <p:cTn id="15" presetID="42" presetClass="entr" presetSubtype="0" fill="hold" nodeType="afterEffect">
                                  <p:stCondLst>
                                    <p:cond delay="300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3000"/>
                                        <p:tgtEl>
                                          <p:spTgt spid="8">
                                            <p:txEl>
                                              <p:pRg st="2" end="2"/>
                                            </p:txEl>
                                          </p:spTgt>
                                        </p:tgtEl>
                                      </p:cBhvr>
                                    </p:animEffect>
                                    <p:anim calcmode="lin" valueType="num">
                                      <p:cBhvr>
                                        <p:cTn id="18" dur="3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9" dur="3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4000"/>
                            </p:stCondLst>
                            <p:childTnLst>
                              <p:par>
                                <p:cTn id="21" presetID="42" presetClass="entr" presetSubtype="0" fill="hold" nodeType="afterEffect">
                                  <p:stCondLst>
                                    <p:cond delay="3000"/>
                                  </p:stCondLst>
                                  <p:childTnLst>
                                    <p:set>
                                      <p:cBhvr>
                                        <p:cTn id="22" dur="1" fill="hold">
                                          <p:stCondLst>
                                            <p:cond delay="0"/>
                                          </p:stCondLst>
                                        </p:cTn>
                                        <p:tgtEl>
                                          <p:spTgt spid="8">
                                            <p:txEl>
                                              <p:pRg st="3" end="3"/>
                                            </p:txEl>
                                          </p:spTgt>
                                        </p:tgtEl>
                                        <p:attrNameLst>
                                          <p:attrName>style.visibility</p:attrName>
                                        </p:attrNameLst>
                                      </p:cBhvr>
                                      <p:to>
                                        <p:strVal val="visible"/>
                                      </p:to>
                                    </p:set>
                                    <p:animEffect transition="in" filter="fade">
                                      <p:cBhvr>
                                        <p:cTn id="23" dur="3000"/>
                                        <p:tgtEl>
                                          <p:spTgt spid="8">
                                            <p:txEl>
                                              <p:pRg st="3" end="3"/>
                                            </p:txEl>
                                          </p:spTgt>
                                        </p:tgtEl>
                                      </p:cBhvr>
                                    </p:animEffect>
                                    <p:anim calcmode="lin" valueType="num">
                                      <p:cBhvr>
                                        <p:cTn id="24" dur="3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5" dur="3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0"/>
                            </p:stCondLst>
                            <p:childTnLst>
                              <p:par>
                                <p:cTn id="27" presetID="42" presetClass="entr" presetSubtype="0" fill="hold" nodeType="afterEffect">
                                  <p:stCondLst>
                                    <p:cond delay="3000"/>
                                  </p:stCondLst>
                                  <p:childTnLst>
                                    <p:set>
                                      <p:cBhvr>
                                        <p:cTn id="28" dur="1" fill="hold">
                                          <p:stCondLst>
                                            <p:cond delay="0"/>
                                          </p:stCondLst>
                                        </p:cTn>
                                        <p:tgtEl>
                                          <p:spTgt spid="8">
                                            <p:txEl>
                                              <p:pRg st="4" end="4"/>
                                            </p:txEl>
                                          </p:spTgt>
                                        </p:tgtEl>
                                        <p:attrNameLst>
                                          <p:attrName>style.visibility</p:attrName>
                                        </p:attrNameLst>
                                      </p:cBhvr>
                                      <p:to>
                                        <p:strVal val="visible"/>
                                      </p:to>
                                    </p:set>
                                    <p:animEffect transition="in" filter="fade">
                                      <p:cBhvr>
                                        <p:cTn id="29" dur="3000"/>
                                        <p:tgtEl>
                                          <p:spTgt spid="8">
                                            <p:txEl>
                                              <p:pRg st="4" end="4"/>
                                            </p:txEl>
                                          </p:spTgt>
                                        </p:tgtEl>
                                      </p:cBhvr>
                                    </p:animEffect>
                                    <p:anim calcmode="lin" valueType="num">
                                      <p:cBhvr>
                                        <p:cTn id="30" dur="3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1" dur="3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par>
                          <p:cTn id="32" fill="hold">
                            <p:stCondLst>
                              <p:cond delay="26000"/>
                            </p:stCondLst>
                            <p:childTnLst>
                              <p:par>
                                <p:cTn id="33" presetID="42" presetClass="entr" presetSubtype="0" fill="hold" nodeType="afterEffect">
                                  <p:stCondLst>
                                    <p:cond delay="3000"/>
                                  </p:stCondLst>
                                  <p:childTnLst>
                                    <p:set>
                                      <p:cBhvr>
                                        <p:cTn id="34" dur="1" fill="hold">
                                          <p:stCondLst>
                                            <p:cond delay="0"/>
                                          </p:stCondLst>
                                        </p:cTn>
                                        <p:tgtEl>
                                          <p:spTgt spid="8">
                                            <p:txEl>
                                              <p:pRg st="5" end="5"/>
                                            </p:txEl>
                                          </p:spTgt>
                                        </p:tgtEl>
                                        <p:attrNameLst>
                                          <p:attrName>style.visibility</p:attrName>
                                        </p:attrNameLst>
                                      </p:cBhvr>
                                      <p:to>
                                        <p:strVal val="visible"/>
                                      </p:to>
                                    </p:set>
                                    <p:animEffect transition="in" filter="fade">
                                      <p:cBhvr>
                                        <p:cTn id="35" dur="3000"/>
                                        <p:tgtEl>
                                          <p:spTgt spid="8">
                                            <p:txEl>
                                              <p:pRg st="5" end="5"/>
                                            </p:txEl>
                                          </p:spTgt>
                                        </p:tgtEl>
                                      </p:cBhvr>
                                    </p:animEffect>
                                    <p:anim calcmode="lin" valueType="num">
                                      <p:cBhvr>
                                        <p:cTn id="36" dur="3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7" dur="3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par>
                          <p:cTn id="38" fill="hold">
                            <p:stCondLst>
                              <p:cond delay="32000"/>
                            </p:stCondLst>
                            <p:childTnLst>
                              <p:par>
                                <p:cTn id="39" presetID="42" presetClass="entr" presetSubtype="0" fill="hold" nodeType="afterEffect">
                                  <p:stCondLst>
                                    <p:cond delay="3000"/>
                                  </p:stCondLst>
                                  <p:childTnLst>
                                    <p:set>
                                      <p:cBhvr>
                                        <p:cTn id="40" dur="1" fill="hold">
                                          <p:stCondLst>
                                            <p:cond delay="0"/>
                                          </p:stCondLst>
                                        </p:cTn>
                                        <p:tgtEl>
                                          <p:spTgt spid="8">
                                            <p:txEl>
                                              <p:pRg st="6" end="6"/>
                                            </p:txEl>
                                          </p:spTgt>
                                        </p:tgtEl>
                                        <p:attrNameLst>
                                          <p:attrName>style.visibility</p:attrName>
                                        </p:attrNameLst>
                                      </p:cBhvr>
                                      <p:to>
                                        <p:strVal val="visible"/>
                                      </p:to>
                                    </p:set>
                                    <p:animEffect transition="in" filter="fade">
                                      <p:cBhvr>
                                        <p:cTn id="41" dur="3000"/>
                                        <p:tgtEl>
                                          <p:spTgt spid="8">
                                            <p:txEl>
                                              <p:pRg st="6" end="6"/>
                                            </p:txEl>
                                          </p:spTgt>
                                        </p:tgtEl>
                                      </p:cBhvr>
                                    </p:animEffect>
                                    <p:anim calcmode="lin" valueType="num">
                                      <p:cBhvr>
                                        <p:cTn id="42" dur="3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43" dur="3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par>
                          <p:cTn id="44" fill="hold">
                            <p:stCondLst>
                              <p:cond delay="38000"/>
                            </p:stCondLst>
                            <p:childTnLst>
                              <p:par>
                                <p:cTn id="45" presetID="42" presetClass="entr" presetSubtype="0" fill="hold" nodeType="afterEffect">
                                  <p:stCondLst>
                                    <p:cond delay="3000"/>
                                  </p:stCondLst>
                                  <p:childTnLst>
                                    <p:set>
                                      <p:cBhvr>
                                        <p:cTn id="46" dur="1" fill="hold">
                                          <p:stCondLst>
                                            <p:cond delay="0"/>
                                          </p:stCondLst>
                                        </p:cTn>
                                        <p:tgtEl>
                                          <p:spTgt spid="8">
                                            <p:txEl>
                                              <p:pRg st="7" end="7"/>
                                            </p:txEl>
                                          </p:spTgt>
                                        </p:tgtEl>
                                        <p:attrNameLst>
                                          <p:attrName>style.visibility</p:attrName>
                                        </p:attrNameLst>
                                      </p:cBhvr>
                                      <p:to>
                                        <p:strVal val="visible"/>
                                      </p:to>
                                    </p:set>
                                    <p:animEffect transition="in" filter="fade">
                                      <p:cBhvr>
                                        <p:cTn id="47" dur="3000"/>
                                        <p:tgtEl>
                                          <p:spTgt spid="8">
                                            <p:txEl>
                                              <p:pRg st="7" end="7"/>
                                            </p:txEl>
                                          </p:spTgt>
                                        </p:tgtEl>
                                      </p:cBhvr>
                                    </p:animEffect>
                                    <p:anim calcmode="lin" valueType="num">
                                      <p:cBhvr>
                                        <p:cTn id="48" dur="3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49" dur="3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par>
                          <p:cTn id="50" fill="hold">
                            <p:stCondLst>
                              <p:cond delay="44000"/>
                            </p:stCondLst>
                            <p:childTnLst>
                              <p:par>
                                <p:cTn id="51" presetID="42" presetClass="entr" presetSubtype="0" fill="hold" nodeType="afterEffect">
                                  <p:stCondLst>
                                    <p:cond delay="4000"/>
                                  </p:stCondLst>
                                  <p:childTnLst>
                                    <p:set>
                                      <p:cBhvr>
                                        <p:cTn id="52" dur="1" fill="hold">
                                          <p:stCondLst>
                                            <p:cond delay="0"/>
                                          </p:stCondLst>
                                        </p:cTn>
                                        <p:tgtEl>
                                          <p:spTgt spid="8">
                                            <p:txEl>
                                              <p:pRg st="10" end="10"/>
                                            </p:txEl>
                                          </p:spTgt>
                                        </p:tgtEl>
                                        <p:attrNameLst>
                                          <p:attrName>style.visibility</p:attrName>
                                        </p:attrNameLst>
                                      </p:cBhvr>
                                      <p:to>
                                        <p:strVal val="visible"/>
                                      </p:to>
                                    </p:set>
                                    <p:animEffect transition="in" filter="fade">
                                      <p:cBhvr>
                                        <p:cTn id="53" dur="4000"/>
                                        <p:tgtEl>
                                          <p:spTgt spid="8">
                                            <p:txEl>
                                              <p:pRg st="10" end="10"/>
                                            </p:txEl>
                                          </p:spTgt>
                                        </p:tgtEl>
                                      </p:cBhvr>
                                    </p:animEffect>
                                    <p:anim calcmode="lin" valueType="num">
                                      <p:cBhvr>
                                        <p:cTn id="54" dur="4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55" dur="4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par>
                          <p:cTn id="56" fill="hold">
                            <p:stCondLst>
                              <p:cond delay="52000"/>
                            </p:stCondLst>
                            <p:childTnLst>
                              <p:par>
                                <p:cTn id="57" presetID="42" presetClass="entr" presetSubtype="0" fill="hold" nodeType="afterEffect">
                                  <p:stCondLst>
                                    <p:cond delay="4000"/>
                                  </p:stCondLst>
                                  <p:childTnLst>
                                    <p:set>
                                      <p:cBhvr>
                                        <p:cTn id="58" dur="1" fill="hold">
                                          <p:stCondLst>
                                            <p:cond delay="0"/>
                                          </p:stCondLst>
                                        </p:cTn>
                                        <p:tgtEl>
                                          <p:spTgt spid="8">
                                            <p:txEl>
                                              <p:pRg st="11" end="11"/>
                                            </p:txEl>
                                          </p:spTgt>
                                        </p:tgtEl>
                                        <p:attrNameLst>
                                          <p:attrName>style.visibility</p:attrName>
                                        </p:attrNameLst>
                                      </p:cBhvr>
                                      <p:to>
                                        <p:strVal val="visible"/>
                                      </p:to>
                                    </p:set>
                                    <p:animEffect transition="in" filter="fade">
                                      <p:cBhvr>
                                        <p:cTn id="59" dur="4000"/>
                                        <p:tgtEl>
                                          <p:spTgt spid="8">
                                            <p:txEl>
                                              <p:pRg st="11" end="11"/>
                                            </p:txEl>
                                          </p:spTgt>
                                        </p:tgtEl>
                                      </p:cBhvr>
                                    </p:animEffect>
                                    <p:anim calcmode="lin" valueType="num">
                                      <p:cBhvr>
                                        <p:cTn id="60" dur="4000" fill="hold"/>
                                        <p:tgtEl>
                                          <p:spTgt spid="8">
                                            <p:txEl>
                                              <p:pRg st="11" end="11"/>
                                            </p:txEl>
                                          </p:spTgt>
                                        </p:tgtEl>
                                        <p:attrNameLst>
                                          <p:attrName>ppt_x</p:attrName>
                                        </p:attrNameLst>
                                      </p:cBhvr>
                                      <p:tavLst>
                                        <p:tav tm="0">
                                          <p:val>
                                            <p:strVal val="#ppt_x"/>
                                          </p:val>
                                        </p:tav>
                                        <p:tav tm="100000">
                                          <p:val>
                                            <p:strVal val="#ppt_x"/>
                                          </p:val>
                                        </p:tav>
                                      </p:tavLst>
                                    </p:anim>
                                    <p:anim calcmode="lin" valueType="num">
                                      <p:cBhvr>
                                        <p:cTn id="61" dur="4000" fill="hold"/>
                                        <p:tgtEl>
                                          <p:spTgt spid="8">
                                            <p:txEl>
                                              <p:pRg st="11" end="11"/>
                                            </p:txEl>
                                          </p:spTgt>
                                        </p:tgtEl>
                                        <p:attrNameLst>
                                          <p:attrName>ppt_y</p:attrName>
                                        </p:attrNameLst>
                                      </p:cBhvr>
                                      <p:tavLst>
                                        <p:tav tm="0">
                                          <p:val>
                                            <p:strVal val="#ppt_y+.1"/>
                                          </p:val>
                                        </p:tav>
                                        <p:tav tm="100000">
                                          <p:val>
                                            <p:strVal val="#ppt_y"/>
                                          </p:val>
                                        </p:tav>
                                      </p:tavLst>
                                    </p:anim>
                                  </p:childTnLst>
                                </p:cTn>
                              </p:par>
                            </p:childTnLst>
                          </p:cTn>
                        </p:par>
                        <p:par>
                          <p:cTn id="62" fill="hold">
                            <p:stCondLst>
                              <p:cond delay="60000"/>
                            </p:stCondLst>
                            <p:childTnLst>
                              <p:par>
                                <p:cTn id="63" presetID="42" presetClass="entr" presetSubtype="0" fill="hold" nodeType="afterEffect">
                                  <p:stCondLst>
                                    <p:cond delay="4000"/>
                                  </p:stCondLst>
                                  <p:childTnLst>
                                    <p:set>
                                      <p:cBhvr>
                                        <p:cTn id="64" dur="1" fill="hold">
                                          <p:stCondLst>
                                            <p:cond delay="0"/>
                                          </p:stCondLst>
                                        </p:cTn>
                                        <p:tgtEl>
                                          <p:spTgt spid="8">
                                            <p:txEl>
                                              <p:pRg st="12" end="12"/>
                                            </p:txEl>
                                          </p:spTgt>
                                        </p:tgtEl>
                                        <p:attrNameLst>
                                          <p:attrName>style.visibility</p:attrName>
                                        </p:attrNameLst>
                                      </p:cBhvr>
                                      <p:to>
                                        <p:strVal val="visible"/>
                                      </p:to>
                                    </p:set>
                                    <p:animEffect transition="in" filter="fade">
                                      <p:cBhvr>
                                        <p:cTn id="65" dur="4000"/>
                                        <p:tgtEl>
                                          <p:spTgt spid="8">
                                            <p:txEl>
                                              <p:pRg st="12" end="12"/>
                                            </p:txEl>
                                          </p:spTgt>
                                        </p:tgtEl>
                                      </p:cBhvr>
                                    </p:animEffect>
                                    <p:anim calcmode="lin" valueType="num">
                                      <p:cBhvr>
                                        <p:cTn id="66" dur="4000" fill="hold"/>
                                        <p:tgtEl>
                                          <p:spTgt spid="8">
                                            <p:txEl>
                                              <p:pRg st="12" end="12"/>
                                            </p:txEl>
                                          </p:spTgt>
                                        </p:tgtEl>
                                        <p:attrNameLst>
                                          <p:attrName>ppt_x</p:attrName>
                                        </p:attrNameLst>
                                      </p:cBhvr>
                                      <p:tavLst>
                                        <p:tav tm="0">
                                          <p:val>
                                            <p:strVal val="#ppt_x"/>
                                          </p:val>
                                        </p:tav>
                                        <p:tav tm="100000">
                                          <p:val>
                                            <p:strVal val="#ppt_x"/>
                                          </p:val>
                                        </p:tav>
                                      </p:tavLst>
                                    </p:anim>
                                    <p:anim calcmode="lin" valueType="num">
                                      <p:cBhvr>
                                        <p:cTn id="67" dur="4000" fill="hold"/>
                                        <p:tgtEl>
                                          <p:spTgt spid="8">
                                            <p:txEl>
                                              <p:pRg st="12" end="12"/>
                                            </p:txEl>
                                          </p:spTgt>
                                        </p:tgtEl>
                                        <p:attrNameLst>
                                          <p:attrName>ppt_y</p:attrName>
                                        </p:attrNameLst>
                                      </p:cBhvr>
                                      <p:tavLst>
                                        <p:tav tm="0">
                                          <p:val>
                                            <p:strVal val="#ppt_y+.1"/>
                                          </p:val>
                                        </p:tav>
                                        <p:tav tm="100000">
                                          <p:val>
                                            <p:strVal val="#ppt_y"/>
                                          </p:val>
                                        </p:tav>
                                      </p:tavLst>
                                    </p:anim>
                                  </p:childTnLst>
                                </p:cTn>
                              </p:par>
                            </p:childTnLst>
                          </p:cTn>
                        </p:par>
                        <p:par>
                          <p:cTn id="68" fill="hold">
                            <p:stCondLst>
                              <p:cond delay="68000"/>
                            </p:stCondLst>
                            <p:childTnLst>
                              <p:par>
                                <p:cTn id="69" presetID="42" presetClass="entr" presetSubtype="0" fill="hold" nodeType="afterEffect">
                                  <p:stCondLst>
                                    <p:cond delay="4000"/>
                                  </p:stCondLst>
                                  <p:childTnLst>
                                    <p:set>
                                      <p:cBhvr>
                                        <p:cTn id="70" dur="1" fill="hold">
                                          <p:stCondLst>
                                            <p:cond delay="0"/>
                                          </p:stCondLst>
                                        </p:cTn>
                                        <p:tgtEl>
                                          <p:spTgt spid="8">
                                            <p:txEl>
                                              <p:pRg st="13" end="13"/>
                                            </p:txEl>
                                          </p:spTgt>
                                        </p:tgtEl>
                                        <p:attrNameLst>
                                          <p:attrName>style.visibility</p:attrName>
                                        </p:attrNameLst>
                                      </p:cBhvr>
                                      <p:to>
                                        <p:strVal val="visible"/>
                                      </p:to>
                                    </p:set>
                                    <p:animEffect transition="in" filter="fade">
                                      <p:cBhvr>
                                        <p:cTn id="71" dur="4000"/>
                                        <p:tgtEl>
                                          <p:spTgt spid="8">
                                            <p:txEl>
                                              <p:pRg st="13" end="13"/>
                                            </p:txEl>
                                          </p:spTgt>
                                        </p:tgtEl>
                                      </p:cBhvr>
                                    </p:animEffect>
                                    <p:anim calcmode="lin" valueType="num">
                                      <p:cBhvr>
                                        <p:cTn id="72" dur="4000" fill="hold"/>
                                        <p:tgtEl>
                                          <p:spTgt spid="8">
                                            <p:txEl>
                                              <p:pRg st="13" end="13"/>
                                            </p:txEl>
                                          </p:spTgt>
                                        </p:tgtEl>
                                        <p:attrNameLst>
                                          <p:attrName>ppt_x</p:attrName>
                                        </p:attrNameLst>
                                      </p:cBhvr>
                                      <p:tavLst>
                                        <p:tav tm="0">
                                          <p:val>
                                            <p:strVal val="#ppt_x"/>
                                          </p:val>
                                        </p:tav>
                                        <p:tav tm="100000">
                                          <p:val>
                                            <p:strVal val="#ppt_x"/>
                                          </p:val>
                                        </p:tav>
                                      </p:tavLst>
                                    </p:anim>
                                    <p:anim calcmode="lin" valueType="num">
                                      <p:cBhvr>
                                        <p:cTn id="73" dur="4000" fill="hold"/>
                                        <p:tgtEl>
                                          <p:spTgt spid="8">
                                            <p:txEl>
                                              <p:pRg st="13" end="13"/>
                                            </p:txEl>
                                          </p:spTgt>
                                        </p:tgtEl>
                                        <p:attrNameLst>
                                          <p:attrName>ppt_y</p:attrName>
                                        </p:attrNameLst>
                                      </p:cBhvr>
                                      <p:tavLst>
                                        <p:tav tm="0">
                                          <p:val>
                                            <p:strVal val="#ppt_y+.1"/>
                                          </p:val>
                                        </p:tav>
                                        <p:tav tm="100000">
                                          <p:val>
                                            <p:strVal val="#ppt_y"/>
                                          </p:val>
                                        </p:tav>
                                      </p:tavLst>
                                    </p:anim>
                                  </p:childTnLst>
                                </p:cTn>
                              </p:par>
                            </p:childTnLst>
                          </p:cTn>
                        </p:par>
                        <p:par>
                          <p:cTn id="74" fill="hold">
                            <p:stCondLst>
                              <p:cond delay="76000"/>
                            </p:stCondLst>
                            <p:childTnLst>
                              <p:par>
                                <p:cTn id="75" presetID="42" presetClass="entr" presetSubtype="0" fill="hold" nodeType="afterEffect">
                                  <p:stCondLst>
                                    <p:cond delay="4000"/>
                                  </p:stCondLst>
                                  <p:childTnLst>
                                    <p:set>
                                      <p:cBhvr>
                                        <p:cTn id="76" dur="1" fill="hold">
                                          <p:stCondLst>
                                            <p:cond delay="0"/>
                                          </p:stCondLst>
                                        </p:cTn>
                                        <p:tgtEl>
                                          <p:spTgt spid="8">
                                            <p:txEl>
                                              <p:pRg st="14" end="14"/>
                                            </p:txEl>
                                          </p:spTgt>
                                        </p:tgtEl>
                                        <p:attrNameLst>
                                          <p:attrName>style.visibility</p:attrName>
                                        </p:attrNameLst>
                                      </p:cBhvr>
                                      <p:to>
                                        <p:strVal val="visible"/>
                                      </p:to>
                                    </p:set>
                                    <p:animEffect transition="in" filter="fade">
                                      <p:cBhvr>
                                        <p:cTn id="77" dur="4000"/>
                                        <p:tgtEl>
                                          <p:spTgt spid="8">
                                            <p:txEl>
                                              <p:pRg st="14" end="14"/>
                                            </p:txEl>
                                          </p:spTgt>
                                        </p:tgtEl>
                                      </p:cBhvr>
                                    </p:animEffect>
                                    <p:anim calcmode="lin" valueType="num">
                                      <p:cBhvr>
                                        <p:cTn id="78" dur="4000" fill="hold"/>
                                        <p:tgtEl>
                                          <p:spTgt spid="8">
                                            <p:txEl>
                                              <p:pRg st="14" end="14"/>
                                            </p:txEl>
                                          </p:spTgt>
                                        </p:tgtEl>
                                        <p:attrNameLst>
                                          <p:attrName>ppt_x</p:attrName>
                                        </p:attrNameLst>
                                      </p:cBhvr>
                                      <p:tavLst>
                                        <p:tav tm="0">
                                          <p:val>
                                            <p:strVal val="#ppt_x"/>
                                          </p:val>
                                        </p:tav>
                                        <p:tav tm="100000">
                                          <p:val>
                                            <p:strVal val="#ppt_x"/>
                                          </p:val>
                                        </p:tav>
                                      </p:tavLst>
                                    </p:anim>
                                    <p:anim calcmode="lin" valueType="num">
                                      <p:cBhvr>
                                        <p:cTn id="79" dur="4000" fill="hold"/>
                                        <p:tgtEl>
                                          <p:spTgt spid="8">
                                            <p:txEl>
                                              <p:pRg st="14" end="14"/>
                                            </p:txEl>
                                          </p:spTgt>
                                        </p:tgtEl>
                                        <p:attrNameLst>
                                          <p:attrName>ppt_y</p:attrName>
                                        </p:attrNameLst>
                                      </p:cBhvr>
                                      <p:tavLst>
                                        <p:tav tm="0">
                                          <p:val>
                                            <p:strVal val="#ppt_y+.1"/>
                                          </p:val>
                                        </p:tav>
                                        <p:tav tm="100000">
                                          <p:val>
                                            <p:strVal val="#ppt_y"/>
                                          </p:val>
                                        </p:tav>
                                      </p:tavLst>
                                    </p:anim>
                                  </p:childTnLst>
                                </p:cTn>
                              </p:par>
                            </p:childTnLst>
                          </p:cTn>
                        </p:par>
                        <p:par>
                          <p:cTn id="80" fill="hold">
                            <p:stCondLst>
                              <p:cond delay="84000"/>
                            </p:stCondLst>
                            <p:childTnLst>
                              <p:par>
                                <p:cTn id="81" presetID="42" presetClass="entr" presetSubtype="0" fill="hold" nodeType="afterEffect">
                                  <p:stCondLst>
                                    <p:cond delay="4000"/>
                                  </p:stCondLst>
                                  <p:childTnLst>
                                    <p:set>
                                      <p:cBhvr>
                                        <p:cTn id="82" dur="1" fill="hold">
                                          <p:stCondLst>
                                            <p:cond delay="0"/>
                                          </p:stCondLst>
                                        </p:cTn>
                                        <p:tgtEl>
                                          <p:spTgt spid="8">
                                            <p:txEl>
                                              <p:pRg st="15" end="15"/>
                                            </p:txEl>
                                          </p:spTgt>
                                        </p:tgtEl>
                                        <p:attrNameLst>
                                          <p:attrName>style.visibility</p:attrName>
                                        </p:attrNameLst>
                                      </p:cBhvr>
                                      <p:to>
                                        <p:strVal val="visible"/>
                                      </p:to>
                                    </p:set>
                                    <p:animEffect transition="in" filter="fade">
                                      <p:cBhvr>
                                        <p:cTn id="83" dur="4000"/>
                                        <p:tgtEl>
                                          <p:spTgt spid="8">
                                            <p:txEl>
                                              <p:pRg st="15" end="15"/>
                                            </p:txEl>
                                          </p:spTgt>
                                        </p:tgtEl>
                                      </p:cBhvr>
                                    </p:animEffect>
                                    <p:anim calcmode="lin" valueType="num">
                                      <p:cBhvr>
                                        <p:cTn id="84" dur="4000" fill="hold"/>
                                        <p:tgtEl>
                                          <p:spTgt spid="8">
                                            <p:txEl>
                                              <p:pRg st="15" end="15"/>
                                            </p:txEl>
                                          </p:spTgt>
                                        </p:tgtEl>
                                        <p:attrNameLst>
                                          <p:attrName>ppt_x</p:attrName>
                                        </p:attrNameLst>
                                      </p:cBhvr>
                                      <p:tavLst>
                                        <p:tav tm="0">
                                          <p:val>
                                            <p:strVal val="#ppt_x"/>
                                          </p:val>
                                        </p:tav>
                                        <p:tav tm="100000">
                                          <p:val>
                                            <p:strVal val="#ppt_x"/>
                                          </p:val>
                                        </p:tav>
                                      </p:tavLst>
                                    </p:anim>
                                    <p:anim calcmode="lin" valueType="num">
                                      <p:cBhvr>
                                        <p:cTn id="85" dur="4000" fill="hold"/>
                                        <p:tgtEl>
                                          <p:spTgt spid="8">
                                            <p:txEl>
                                              <p:pRg st="15" end="15"/>
                                            </p:txEl>
                                          </p:spTgt>
                                        </p:tgtEl>
                                        <p:attrNameLst>
                                          <p:attrName>ppt_y</p:attrName>
                                        </p:attrNameLst>
                                      </p:cBhvr>
                                      <p:tavLst>
                                        <p:tav tm="0">
                                          <p:val>
                                            <p:strVal val="#ppt_y+.1"/>
                                          </p:val>
                                        </p:tav>
                                        <p:tav tm="100000">
                                          <p:val>
                                            <p:strVal val="#ppt_y"/>
                                          </p:val>
                                        </p:tav>
                                      </p:tavLst>
                                    </p:anim>
                                  </p:childTnLst>
                                </p:cTn>
                              </p:par>
                            </p:childTnLst>
                          </p:cTn>
                        </p:par>
                        <p:par>
                          <p:cTn id="86" fill="hold">
                            <p:stCondLst>
                              <p:cond delay="92000"/>
                            </p:stCondLst>
                            <p:childTnLst>
                              <p:par>
                                <p:cTn id="87" presetID="16" presetClass="entr" presetSubtype="21" fill="hold" nodeType="afterEffect">
                                  <p:stCondLst>
                                    <p:cond delay="0"/>
                                  </p:stCondLst>
                                  <p:childTnLst>
                                    <p:set>
                                      <p:cBhvr>
                                        <p:cTn id="88" dur="1" fill="hold">
                                          <p:stCondLst>
                                            <p:cond delay="0"/>
                                          </p:stCondLst>
                                        </p:cTn>
                                        <p:tgtEl>
                                          <p:spTgt spid="9">
                                            <p:txEl>
                                              <p:pRg st="0" end="0"/>
                                            </p:txEl>
                                          </p:spTgt>
                                        </p:tgtEl>
                                        <p:attrNameLst>
                                          <p:attrName>style.visibility</p:attrName>
                                        </p:attrNameLst>
                                      </p:cBhvr>
                                      <p:to>
                                        <p:strVal val="visible"/>
                                      </p:to>
                                    </p:set>
                                    <p:animEffect transition="in" filter="barn(inVertical)">
                                      <p:cBhvr>
                                        <p:cTn id="89" dur="3000"/>
                                        <p:tgtEl>
                                          <p:spTgt spid="9">
                                            <p:txEl>
                                              <p:pRg st="0" end="0"/>
                                            </p:txEl>
                                          </p:spTgt>
                                        </p:tgtEl>
                                      </p:cBhvr>
                                    </p:animEffect>
                                  </p:childTnLst>
                                </p:cTn>
                              </p:par>
                            </p:childTnLst>
                          </p:cTn>
                        </p:par>
                        <p:par>
                          <p:cTn id="90" fill="hold">
                            <p:stCondLst>
                              <p:cond delay="95000"/>
                            </p:stCondLst>
                            <p:childTnLst>
                              <p:par>
                                <p:cTn id="91" presetID="42" presetClass="entr" presetSubtype="0" fill="hold" nodeType="afterEffect">
                                  <p:stCondLst>
                                    <p:cond delay="3000"/>
                                  </p:stCondLst>
                                  <p:childTnLst>
                                    <p:set>
                                      <p:cBhvr>
                                        <p:cTn id="92" dur="1" fill="hold">
                                          <p:stCondLst>
                                            <p:cond delay="0"/>
                                          </p:stCondLst>
                                        </p:cTn>
                                        <p:tgtEl>
                                          <p:spTgt spid="9">
                                            <p:txEl>
                                              <p:pRg st="1" end="1"/>
                                            </p:txEl>
                                          </p:spTgt>
                                        </p:tgtEl>
                                        <p:attrNameLst>
                                          <p:attrName>style.visibility</p:attrName>
                                        </p:attrNameLst>
                                      </p:cBhvr>
                                      <p:to>
                                        <p:strVal val="visible"/>
                                      </p:to>
                                    </p:set>
                                    <p:animEffect transition="in" filter="fade">
                                      <p:cBhvr>
                                        <p:cTn id="93" dur="3000"/>
                                        <p:tgtEl>
                                          <p:spTgt spid="9">
                                            <p:txEl>
                                              <p:pRg st="1" end="1"/>
                                            </p:txEl>
                                          </p:spTgt>
                                        </p:tgtEl>
                                      </p:cBhvr>
                                    </p:animEffect>
                                    <p:anim calcmode="lin" valueType="num">
                                      <p:cBhvr>
                                        <p:cTn id="94" dur="3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95" dur="3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96" fill="hold">
                            <p:stCondLst>
                              <p:cond delay="101000"/>
                            </p:stCondLst>
                            <p:childTnLst>
                              <p:par>
                                <p:cTn id="97" presetID="42" presetClass="entr" presetSubtype="0" fill="hold" nodeType="afterEffect">
                                  <p:stCondLst>
                                    <p:cond delay="3000"/>
                                  </p:stCondLst>
                                  <p:childTnLst>
                                    <p:set>
                                      <p:cBhvr>
                                        <p:cTn id="98" dur="1" fill="hold">
                                          <p:stCondLst>
                                            <p:cond delay="0"/>
                                          </p:stCondLst>
                                        </p:cTn>
                                        <p:tgtEl>
                                          <p:spTgt spid="9">
                                            <p:txEl>
                                              <p:pRg st="2" end="2"/>
                                            </p:txEl>
                                          </p:spTgt>
                                        </p:tgtEl>
                                        <p:attrNameLst>
                                          <p:attrName>style.visibility</p:attrName>
                                        </p:attrNameLst>
                                      </p:cBhvr>
                                      <p:to>
                                        <p:strVal val="visible"/>
                                      </p:to>
                                    </p:set>
                                    <p:animEffect transition="in" filter="fade">
                                      <p:cBhvr>
                                        <p:cTn id="99" dur="3000"/>
                                        <p:tgtEl>
                                          <p:spTgt spid="9">
                                            <p:txEl>
                                              <p:pRg st="2" end="2"/>
                                            </p:txEl>
                                          </p:spTgt>
                                        </p:tgtEl>
                                      </p:cBhvr>
                                    </p:animEffect>
                                    <p:anim calcmode="lin" valueType="num">
                                      <p:cBhvr>
                                        <p:cTn id="100"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01" dur="3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07000"/>
                            </p:stCondLst>
                            <p:childTnLst>
                              <p:par>
                                <p:cTn id="103" presetID="42" presetClass="entr" presetSubtype="0" fill="hold" nodeType="afterEffect">
                                  <p:stCondLst>
                                    <p:cond delay="3000"/>
                                  </p:stCondLst>
                                  <p:childTnLst>
                                    <p:set>
                                      <p:cBhvr>
                                        <p:cTn id="104" dur="1" fill="hold">
                                          <p:stCondLst>
                                            <p:cond delay="0"/>
                                          </p:stCondLst>
                                        </p:cTn>
                                        <p:tgtEl>
                                          <p:spTgt spid="9">
                                            <p:txEl>
                                              <p:pRg st="3" end="3"/>
                                            </p:txEl>
                                          </p:spTgt>
                                        </p:tgtEl>
                                        <p:attrNameLst>
                                          <p:attrName>style.visibility</p:attrName>
                                        </p:attrNameLst>
                                      </p:cBhvr>
                                      <p:to>
                                        <p:strVal val="visible"/>
                                      </p:to>
                                    </p:set>
                                    <p:animEffect transition="in" filter="fade">
                                      <p:cBhvr>
                                        <p:cTn id="105" dur="3000"/>
                                        <p:tgtEl>
                                          <p:spTgt spid="9">
                                            <p:txEl>
                                              <p:pRg st="3" end="3"/>
                                            </p:txEl>
                                          </p:spTgt>
                                        </p:tgtEl>
                                      </p:cBhvr>
                                    </p:animEffect>
                                    <p:anim calcmode="lin" valueType="num">
                                      <p:cBhvr>
                                        <p:cTn id="106" dur="3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107" dur="3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108" fill="hold">
                            <p:stCondLst>
                              <p:cond delay="113000"/>
                            </p:stCondLst>
                            <p:childTnLst>
                              <p:par>
                                <p:cTn id="109" presetID="42" presetClass="entr" presetSubtype="0" fill="hold" nodeType="afterEffect">
                                  <p:stCondLst>
                                    <p:cond delay="3000"/>
                                  </p:stCondLst>
                                  <p:childTnLst>
                                    <p:set>
                                      <p:cBhvr>
                                        <p:cTn id="110" dur="1" fill="hold">
                                          <p:stCondLst>
                                            <p:cond delay="0"/>
                                          </p:stCondLst>
                                        </p:cTn>
                                        <p:tgtEl>
                                          <p:spTgt spid="9">
                                            <p:txEl>
                                              <p:pRg st="4" end="4"/>
                                            </p:txEl>
                                          </p:spTgt>
                                        </p:tgtEl>
                                        <p:attrNameLst>
                                          <p:attrName>style.visibility</p:attrName>
                                        </p:attrNameLst>
                                      </p:cBhvr>
                                      <p:to>
                                        <p:strVal val="visible"/>
                                      </p:to>
                                    </p:set>
                                    <p:animEffect transition="in" filter="fade">
                                      <p:cBhvr>
                                        <p:cTn id="111" dur="3000"/>
                                        <p:tgtEl>
                                          <p:spTgt spid="9">
                                            <p:txEl>
                                              <p:pRg st="4" end="4"/>
                                            </p:txEl>
                                          </p:spTgt>
                                        </p:tgtEl>
                                      </p:cBhvr>
                                    </p:animEffect>
                                    <p:anim calcmode="lin" valueType="num">
                                      <p:cBhvr>
                                        <p:cTn id="112" dur="3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113" dur="3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490" y="1027664"/>
            <a:ext cx="3376110" cy="48049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043490" y="1981200"/>
            <a:ext cx="337611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43490" y="2622704"/>
            <a:ext cx="3376110" cy="1873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043490" y="3276600"/>
            <a:ext cx="337611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981200" y="1339696"/>
            <a:ext cx="1592103" cy="369332"/>
          </a:xfrm>
          <a:prstGeom prst="rect">
            <a:avLst/>
          </a:prstGeom>
          <a:noFill/>
        </p:spPr>
        <p:txBody>
          <a:bodyPr wrap="none" rtlCol="0">
            <a:spAutoFit/>
          </a:bodyPr>
          <a:lstStyle/>
          <a:p>
            <a:r>
              <a:rPr lang="en-US" dirty="0" smtClean="0">
                <a:latin typeface="Harrington" panose="04040505050A02020702" pitchFamily="82" charset="0"/>
              </a:rPr>
              <a:t>Text Structure</a:t>
            </a:r>
            <a:endParaRPr lang="en-US" dirty="0">
              <a:latin typeface="Harrington" panose="04040505050A02020702" pitchFamily="82" charset="0"/>
            </a:endParaRPr>
          </a:p>
        </p:txBody>
      </p:sp>
      <p:sp>
        <p:nvSpPr>
          <p:cNvPr id="10" name="TextBox 9"/>
          <p:cNvSpPr txBox="1"/>
          <p:nvPr/>
        </p:nvSpPr>
        <p:spPr>
          <a:xfrm>
            <a:off x="2153502" y="2771182"/>
            <a:ext cx="1156086" cy="369332"/>
          </a:xfrm>
          <a:prstGeom prst="rect">
            <a:avLst/>
          </a:prstGeom>
          <a:noFill/>
        </p:spPr>
        <p:txBody>
          <a:bodyPr wrap="none" rtlCol="0">
            <a:spAutoFit/>
          </a:bodyPr>
          <a:lstStyle/>
          <a:p>
            <a:r>
              <a:rPr lang="en-US" dirty="0" smtClean="0">
                <a:latin typeface="Harrington" panose="04040505050A02020702" pitchFamily="82" charset="0"/>
              </a:rPr>
              <a:t>Sequence</a:t>
            </a:r>
            <a:endParaRPr lang="en-US" dirty="0">
              <a:latin typeface="Harrington" panose="04040505050A02020702" pitchFamily="82" charset="0"/>
            </a:endParaRPr>
          </a:p>
        </p:txBody>
      </p:sp>
      <p:sp>
        <p:nvSpPr>
          <p:cNvPr id="11" name="Rectangle 10"/>
          <p:cNvSpPr/>
          <p:nvPr/>
        </p:nvSpPr>
        <p:spPr>
          <a:xfrm>
            <a:off x="4683315" y="1709028"/>
            <a:ext cx="3376110" cy="48049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4683315" y="2662564"/>
            <a:ext cx="337611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683315" y="3304068"/>
            <a:ext cx="3376110" cy="1873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83315" y="3957964"/>
            <a:ext cx="337611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793327" y="2788994"/>
            <a:ext cx="1156086" cy="369332"/>
          </a:xfrm>
          <a:prstGeom prst="rect">
            <a:avLst/>
          </a:prstGeom>
          <a:noFill/>
        </p:spPr>
        <p:txBody>
          <a:bodyPr wrap="none" rtlCol="0">
            <a:spAutoFit/>
          </a:bodyPr>
          <a:lstStyle/>
          <a:p>
            <a:r>
              <a:rPr lang="en-US" dirty="0" smtClean="0">
                <a:latin typeface="Harrington" panose="04040505050A02020702" pitchFamily="82" charset="0"/>
              </a:rPr>
              <a:t>Sequence</a:t>
            </a:r>
            <a:endParaRPr lang="en-US" dirty="0">
              <a:latin typeface="Harrington" panose="04040505050A02020702" pitchFamily="82" charset="0"/>
            </a:endParaRPr>
          </a:p>
        </p:txBody>
      </p:sp>
      <p:sp>
        <p:nvSpPr>
          <p:cNvPr id="17" name="Rectangle 16"/>
          <p:cNvSpPr/>
          <p:nvPr/>
        </p:nvSpPr>
        <p:spPr>
          <a:xfrm>
            <a:off x="4683315" y="755492"/>
            <a:ext cx="3376110" cy="953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p:nvPr/>
        </p:nvCxnSpPr>
        <p:spPr>
          <a:xfrm flipV="1">
            <a:off x="4683315" y="1709028"/>
            <a:ext cx="3376110" cy="9535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683315" y="2662564"/>
            <a:ext cx="337611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41317" y="786532"/>
            <a:ext cx="3376110" cy="246221"/>
          </a:xfrm>
          <a:prstGeom prst="rect">
            <a:avLst/>
          </a:prstGeom>
          <a:noFill/>
        </p:spPr>
        <p:txBody>
          <a:bodyPr wrap="square" rtlCol="0">
            <a:spAutoFit/>
          </a:bodyPr>
          <a:lstStyle/>
          <a:p>
            <a:r>
              <a:rPr lang="en-US" sz="1000" dirty="0" smtClean="0"/>
              <a:t>Signal Words                         Questions to ask:</a:t>
            </a:r>
            <a:endParaRPr lang="en-US" sz="1000" dirty="0"/>
          </a:p>
        </p:txBody>
      </p:sp>
      <p:sp>
        <p:nvSpPr>
          <p:cNvPr id="18" name="TextBox 17"/>
          <p:cNvSpPr txBox="1"/>
          <p:nvPr/>
        </p:nvSpPr>
        <p:spPr>
          <a:xfrm>
            <a:off x="4741317" y="1012749"/>
            <a:ext cx="1507083" cy="707886"/>
          </a:xfrm>
          <a:prstGeom prst="rect">
            <a:avLst/>
          </a:prstGeom>
          <a:noFill/>
        </p:spPr>
        <p:txBody>
          <a:bodyPr wrap="square" rtlCol="0">
            <a:spAutoFit/>
          </a:bodyPr>
          <a:lstStyle/>
          <a:p>
            <a:r>
              <a:rPr lang="en-US" sz="1000" dirty="0" smtClean="0"/>
              <a:t>First, second, now, next, then, after, before, later, finally, dates, times</a:t>
            </a:r>
            <a:endParaRPr lang="en-US" sz="1000" dirty="0"/>
          </a:p>
        </p:txBody>
      </p:sp>
      <p:sp>
        <p:nvSpPr>
          <p:cNvPr id="20" name="TextBox 19"/>
          <p:cNvSpPr txBox="1"/>
          <p:nvPr/>
        </p:nvSpPr>
        <p:spPr>
          <a:xfrm>
            <a:off x="6371370" y="991616"/>
            <a:ext cx="1507083" cy="830997"/>
          </a:xfrm>
          <a:prstGeom prst="rect">
            <a:avLst/>
          </a:prstGeom>
          <a:noFill/>
        </p:spPr>
        <p:txBody>
          <a:bodyPr wrap="square" rtlCol="0">
            <a:spAutoFit/>
          </a:bodyPr>
          <a:lstStyle/>
          <a:p>
            <a:r>
              <a:rPr lang="en-US" sz="800" dirty="0" smtClean="0"/>
              <a:t>What events/steps are listed?</a:t>
            </a:r>
          </a:p>
          <a:p>
            <a:r>
              <a:rPr lang="en-US" sz="800" dirty="0" smtClean="0"/>
              <a:t>Do they  have to happen in that order?</a:t>
            </a:r>
          </a:p>
          <a:p>
            <a:r>
              <a:rPr lang="en-US" sz="800" dirty="0" smtClean="0"/>
              <a:t>What is the time span from the first event to the last?</a:t>
            </a:r>
            <a:endParaRPr lang="en-US" sz="800" dirty="0"/>
          </a:p>
        </p:txBody>
      </p:sp>
      <p:sp>
        <p:nvSpPr>
          <p:cNvPr id="21" name="TextBox 20"/>
          <p:cNvSpPr txBox="1"/>
          <p:nvPr/>
        </p:nvSpPr>
        <p:spPr>
          <a:xfrm>
            <a:off x="2118999" y="2081098"/>
            <a:ext cx="1326004" cy="369332"/>
          </a:xfrm>
          <a:prstGeom prst="rect">
            <a:avLst/>
          </a:prstGeom>
          <a:noFill/>
        </p:spPr>
        <p:txBody>
          <a:bodyPr wrap="none" rtlCol="0">
            <a:spAutoFit/>
          </a:bodyPr>
          <a:lstStyle/>
          <a:p>
            <a:r>
              <a:rPr lang="en-US" dirty="0" smtClean="0">
                <a:latin typeface="Harrington" panose="04040505050A02020702" pitchFamily="82" charset="0"/>
              </a:rPr>
              <a:t>Descriptive</a:t>
            </a:r>
            <a:endParaRPr lang="en-US" dirty="0">
              <a:latin typeface="Harrington" panose="04040505050A02020702" pitchFamily="82" charset="0"/>
            </a:endParaRPr>
          </a:p>
        </p:txBody>
      </p:sp>
    </p:spTree>
    <p:extLst>
      <p:ext uri="{BB962C8B-B14F-4D97-AF65-F5344CB8AC3E}">
        <p14:creationId xmlns:p14="http://schemas.microsoft.com/office/powerpoint/2010/main" val="342362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1000"/>
                                        <p:tgtEl>
                                          <p:spTgt spid="18"/>
                                        </p:tgtEl>
                                      </p:cBhvr>
                                    </p:animEffect>
                                    <p:anim calcmode="lin" valueType="num">
                                      <p:cBhvr>
                                        <p:cTn id="14" dur="1000" fill="hold"/>
                                        <p:tgtEl>
                                          <p:spTgt spid="18"/>
                                        </p:tgtEl>
                                        <p:attrNameLst>
                                          <p:attrName>ppt_x</p:attrName>
                                        </p:attrNameLst>
                                      </p:cBhvr>
                                      <p:tavLst>
                                        <p:tav tm="0">
                                          <p:val>
                                            <p:strVal val="#ppt_x"/>
                                          </p:val>
                                        </p:tav>
                                        <p:tav tm="100000">
                                          <p:val>
                                            <p:strVal val="#ppt_x"/>
                                          </p:val>
                                        </p:tav>
                                      </p:tavLst>
                                    </p:anim>
                                    <p:anim calcmode="lin" valueType="num">
                                      <p:cBhvr>
                                        <p:cTn id="15" dur="1000" fill="hold"/>
                                        <p:tgtEl>
                                          <p:spTgt spid="18"/>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 Organizer</a:t>
            </a:r>
            <a:endParaRPr lang="en-US" dirty="0"/>
          </a:p>
        </p:txBody>
      </p:sp>
      <p:sp>
        <p:nvSpPr>
          <p:cNvPr id="7" name="Content Placeholder 6"/>
          <p:cNvSpPr>
            <a:spLocks noGrp="1"/>
          </p:cNvSpPr>
          <p:nvPr>
            <p:ph idx="1"/>
          </p:nvPr>
        </p:nvSpPr>
        <p:spPr/>
        <p:txBody>
          <a:bodyPr>
            <a:normAutofit/>
          </a:bodyPr>
          <a:lstStyle/>
          <a:p>
            <a:r>
              <a:rPr lang="en-US" dirty="0" smtClean="0"/>
              <a:t>Timeline</a:t>
            </a:r>
          </a:p>
          <a:p>
            <a:endParaRPr lang="en-US" dirty="0" smtClean="0"/>
          </a:p>
          <a:p>
            <a:endParaRPr lang="en-US" dirty="0"/>
          </a:p>
          <a:p>
            <a:endParaRPr lang="en-US" dirty="0" smtClean="0"/>
          </a:p>
          <a:p>
            <a:endParaRPr lang="en-US" dirty="0"/>
          </a:p>
          <a:p>
            <a:pPr marL="68580" indent="0">
              <a:buNone/>
            </a:pPr>
            <a:r>
              <a:rPr lang="en-US" dirty="0" smtClean="0"/>
              <a:t>  </a:t>
            </a:r>
          </a:p>
          <a:p>
            <a:pPr marL="68580" indent="0">
              <a:buNone/>
            </a:pPr>
            <a:r>
              <a:rPr lang="en-US" dirty="0" smtClean="0"/>
              <a:t>        Make hash marks for the time periods.</a:t>
            </a:r>
          </a:p>
        </p:txBody>
      </p:sp>
      <p:sp>
        <p:nvSpPr>
          <p:cNvPr id="8" name="Rectangle 7"/>
          <p:cNvSpPr/>
          <p:nvPr/>
        </p:nvSpPr>
        <p:spPr>
          <a:xfrm>
            <a:off x="1524000" y="2819400"/>
            <a:ext cx="60198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3505200" y="2819400"/>
            <a:ext cx="0" cy="1600200"/>
          </a:xfrm>
          <a:prstGeom prst="line">
            <a:avLst/>
          </a:prstGeom>
          <a:ln>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638800" y="2819400"/>
            <a:ext cx="0" cy="1600200"/>
          </a:xfrm>
          <a:prstGeom prst="line">
            <a:avLst/>
          </a:prstGeom>
          <a:ln>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1"/>
            <a:endCxn id="8" idx="3"/>
          </p:cNvCxnSpPr>
          <p:nvPr/>
        </p:nvCxnSpPr>
        <p:spPr>
          <a:xfrm>
            <a:off x="1524000" y="3619500"/>
            <a:ext cx="60198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14600" y="3429000"/>
            <a:ext cx="0" cy="4572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276600" y="3394788"/>
            <a:ext cx="0" cy="4572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114800" y="3388567"/>
            <a:ext cx="0" cy="4572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105400" y="3388567"/>
            <a:ext cx="0" cy="4572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096000" y="3388567"/>
            <a:ext cx="0" cy="4572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858000" y="3352800"/>
            <a:ext cx="0" cy="4572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673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anim calcmode="lin" valueType="num">
                                      <p:cBhvr>
                                        <p:cTn id="19" dur="1000" fill="hold"/>
                                        <p:tgtEl>
                                          <p:spTgt spid="10"/>
                                        </p:tgtEl>
                                        <p:attrNameLst>
                                          <p:attrName>ppt_x</p:attrName>
                                        </p:attrNameLst>
                                      </p:cBhvr>
                                      <p:tavLst>
                                        <p:tav tm="0">
                                          <p:val>
                                            <p:strVal val="#ppt_x"/>
                                          </p:val>
                                        </p:tav>
                                        <p:tav tm="100000">
                                          <p:val>
                                            <p:strVal val="#ppt_x"/>
                                          </p:val>
                                        </p:tav>
                                      </p:tavLst>
                                    </p:anim>
                                    <p:anim calcmode="lin" valueType="num">
                                      <p:cBhvr>
                                        <p:cTn id="20" dur="1000" fill="hold"/>
                                        <p:tgtEl>
                                          <p:spTgt spid="10"/>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anim calcmode="lin" valueType="num">
                                      <p:cBhvr>
                                        <p:cTn id="24" dur="1000" fill="hold"/>
                                        <p:tgtEl>
                                          <p:spTgt spid="12"/>
                                        </p:tgtEl>
                                        <p:attrNameLst>
                                          <p:attrName>ppt_x</p:attrName>
                                        </p:attrNameLst>
                                      </p:cBhvr>
                                      <p:tavLst>
                                        <p:tav tm="0">
                                          <p:val>
                                            <p:strVal val="#ppt_x"/>
                                          </p:val>
                                        </p:tav>
                                        <p:tav tm="100000">
                                          <p:val>
                                            <p:strVal val="#ppt_x"/>
                                          </p:val>
                                        </p:tav>
                                      </p:tavLst>
                                    </p:anim>
                                    <p:anim calcmode="lin" valueType="num">
                                      <p:cBhvr>
                                        <p:cTn id="25" dur="1000" fill="hold"/>
                                        <p:tgtEl>
                                          <p:spTgt spid="12"/>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000"/>
                                        <p:tgtEl>
                                          <p:spTgt spid="14"/>
                                        </p:tgtEl>
                                      </p:cBhvr>
                                    </p:animEffect>
                                    <p:anim calcmode="lin" valueType="num">
                                      <p:cBhvr>
                                        <p:cTn id="30" dur="1000" fill="hold"/>
                                        <p:tgtEl>
                                          <p:spTgt spid="14"/>
                                        </p:tgtEl>
                                        <p:attrNameLst>
                                          <p:attrName>ppt_x</p:attrName>
                                        </p:attrNameLst>
                                      </p:cBhvr>
                                      <p:tavLst>
                                        <p:tav tm="0">
                                          <p:val>
                                            <p:strVal val="#ppt_x"/>
                                          </p:val>
                                        </p:tav>
                                        <p:tav tm="100000">
                                          <p:val>
                                            <p:strVal val="#ppt_x"/>
                                          </p:val>
                                        </p:tav>
                                      </p:tavLst>
                                    </p:anim>
                                    <p:anim calcmode="lin" valueType="num">
                                      <p:cBhvr>
                                        <p:cTn id="3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7">
                                            <p:txEl>
                                              <p:pRg st="6" end="6"/>
                                            </p:txEl>
                                          </p:spTgt>
                                        </p:tgtEl>
                                        <p:attrNameLst>
                                          <p:attrName>style.visibility</p:attrName>
                                        </p:attrNameLst>
                                      </p:cBhvr>
                                      <p:to>
                                        <p:strVal val="visible"/>
                                      </p:to>
                                    </p:set>
                                    <p:animEffect transition="in" filter="fade">
                                      <p:cBhvr>
                                        <p:cTn id="36" dur="1000"/>
                                        <p:tgtEl>
                                          <p:spTgt spid="7">
                                            <p:txEl>
                                              <p:pRg st="6" end="6"/>
                                            </p:txEl>
                                          </p:spTgt>
                                        </p:tgtEl>
                                      </p:cBhvr>
                                    </p:animEffect>
                                    <p:anim calcmode="lin" valueType="num">
                                      <p:cBhvr>
                                        <p:cTn id="37"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par>
                          <p:cTn id="39" fill="hold">
                            <p:stCondLst>
                              <p:cond delay="1000"/>
                            </p:stCondLst>
                            <p:childTnLst>
                              <p:par>
                                <p:cTn id="40" presetID="42" presetClass="entr" presetSubtype="0"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par>
                          <p:cTn id="45" fill="hold">
                            <p:stCondLst>
                              <p:cond delay="2000"/>
                            </p:stCondLst>
                            <p:childTnLst>
                              <p:par>
                                <p:cTn id="46" presetID="42" presetClass="entr" presetSubtype="0" fill="hold"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childTnLst>
                          </p:cTn>
                        </p:par>
                        <p:par>
                          <p:cTn id="51" fill="hold">
                            <p:stCondLst>
                              <p:cond delay="3000"/>
                            </p:stCondLst>
                            <p:childTnLst>
                              <p:par>
                                <p:cTn id="52" presetID="42" presetClass="entr" presetSubtype="0" fill="hold"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1000"/>
                                        <p:tgtEl>
                                          <p:spTgt spid="18"/>
                                        </p:tgtEl>
                                      </p:cBhvr>
                                    </p:animEffect>
                                    <p:anim calcmode="lin" valueType="num">
                                      <p:cBhvr>
                                        <p:cTn id="55" dur="1000" fill="hold"/>
                                        <p:tgtEl>
                                          <p:spTgt spid="18"/>
                                        </p:tgtEl>
                                        <p:attrNameLst>
                                          <p:attrName>ppt_x</p:attrName>
                                        </p:attrNameLst>
                                      </p:cBhvr>
                                      <p:tavLst>
                                        <p:tav tm="0">
                                          <p:val>
                                            <p:strVal val="#ppt_x"/>
                                          </p:val>
                                        </p:tav>
                                        <p:tav tm="100000">
                                          <p:val>
                                            <p:strVal val="#ppt_x"/>
                                          </p:val>
                                        </p:tav>
                                      </p:tavLst>
                                    </p:anim>
                                    <p:anim calcmode="lin" valueType="num">
                                      <p:cBhvr>
                                        <p:cTn id="56" dur="1000" fill="hold"/>
                                        <p:tgtEl>
                                          <p:spTgt spid="18"/>
                                        </p:tgtEl>
                                        <p:attrNameLst>
                                          <p:attrName>ppt_y</p:attrName>
                                        </p:attrNameLst>
                                      </p:cBhvr>
                                      <p:tavLst>
                                        <p:tav tm="0">
                                          <p:val>
                                            <p:strVal val="#ppt_y+.1"/>
                                          </p:val>
                                        </p:tav>
                                        <p:tav tm="100000">
                                          <p:val>
                                            <p:strVal val="#ppt_y"/>
                                          </p:val>
                                        </p:tav>
                                      </p:tavLst>
                                    </p:anim>
                                  </p:childTnLst>
                                </p:cTn>
                              </p:par>
                            </p:childTnLst>
                          </p:cTn>
                        </p:par>
                        <p:par>
                          <p:cTn id="57" fill="hold">
                            <p:stCondLst>
                              <p:cond delay="4000"/>
                            </p:stCondLst>
                            <p:childTnLst>
                              <p:par>
                                <p:cTn id="58" presetID="42" presetClass="entr" presetSubtype="0" fill="hold" nodeType="after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1000"/>
                                        <p:tgtEl>
                                          <p:spTgt spid="19"/>
                                        </p:tgtEl>
                                      </p:cBhvr>
                                    </p:animEffect>
                                    <p:anim calcmode="lin" valueType="num">
                                      <p:cBhvr>
                                        <p:cTn id="61" dur="1000" fill="hold"/>
                                        <p:tgtEl>
                                          <p:spTgt spid="19"/>
                                        </p:tgtEl>
                                        <p:attrNameLst>
                                          <p:attrName>ppt_x</p:attrName>
                                        </p:attrNameLst>
                                      </p:cBhvr>
                                      <p:tavLst>
                                        <p:tav tm="0">
                                          <p:val>
                                            <p:strVal val="#ppt_x"/>
                                          </p:val>
                                        </p:tav>
                                        <p:tav tm="100000">
                                          <p:val>
                                            <p:strVal val="#ppt_x"/>
                                          </p:val>
                                        </p:tav>
                                      </p:tavLst>
                                    </p:anim>
                                    <p:anim calcmode="lin" valueType="num">
                                      <p:cBhvr>
                                        <p:cTn id="62" dur="1000" fill="hold"/>
                                        <p:tgtEl>
                                          <p:spTgt spid="19"/>
                                        </p:tgtEl>
                                        <p:attrNameLst>
                                          <p:attrName>ppt_y</p:attrName>
                                        </p:attrNameLst>
                                      </p:cBhvr>
                                      <p:tavLst>
                                        <p:tav tm="0">
                                          <p:val>
                                            <p:strVal val="#ppt_y+.1"/>
                                          </p:val>
                                        </p:tav>
                                        <p:tav tm="100000">
                                          <p:val>
                                            <p:strVal val="#ppt_y"/>
                                          </p:val>
                                        </p:tav>
                                      </p:tavLst>
                                    </p:anim>
                                  </p:childTnLst>
                                </p:cTn>
                              </p:par>
                            </p:childTnLst>
                          </p:cTn>
                        </p:par>
                        <p:par>
                          <p:cTn id="63" fill="hold">
                            <p:stCondLst>
                              <p:cond delay="5000"/>
                            </p:stCondLst>
                            <p:childTnLst>
                              <p:par>
                                <p:cTn id="64" presetID="42" presetClass="entr" presetSubtype="0" fill="hold" nodeType="after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fade">
                                      <p:cBhvr>
                                        <p:cTn id="66" dur="1000"/>
                                        <p:tgtEl>
                                          <p:spTgt spid="20"/>
                                        </p:tgtEl>
                                      </p:cBhvr>
                                    </p:animEffect>
                                    <p:anim calcmode="lin" valueType="num">
                                      <p:cBhvr>
                                        <p:cTn id="67" dur="1000" fill="hold"/>
                                        <p:tgtEl>
                                          <p:spTgt spid="20"/>
                                        </p:tgtEl>
                                        <p:attrNameLst>
                                          <p:attrName>ppt_x</p:attrName>
                                        </p:attrNameLst>
                                      </p:cBhvr>
                                      <p:tavLst>
                                        <p:tav tm="0">
                                          <p:val>
                                            <p:strVal val="#ppt_x"/>
                                          </p:val>
                                        </p:tav>
                                        <p:tav tm="100000">
                                          <p:val>
                                            <p:strVal val="#ppt_x"/>
                                          </p:val>
                                        </p:tav>
                                      </p:tavLst>
                                    </p:anim>
                                    <p:anim calcmode="lin" valueType="num">
                                      <p:cBhvr>
                                        <p:cTn id="68" dur="1000" fill="hold"/>
                                        <p:tgtEl>
                                          <p:spTgt spid="20"/>
                                        </p:tgtEl>
                                        <p:attrNameLst>
                                          <p:attrName>ppt_y</p:attrName>
                                        </p:attrNameLst>
                                      </p:cBhvr>
                                      <p:tavLst>
                                        <p:tav tm="0">
                                          <p:val>
                                            <p:strVal val="#ppt_y+.1"/>
                                          </p:val>
                                        </p:tav>
                                        <p:tav tm="100000">
                                          <p:val>
                                            <p:strVal val="#ppt_y"/>
                                          </p:val>
                                        </p:tav>
                                      </p:tavLst>
                                    </p:anim>
                                  </p:childTnLst>
                                </p:cTn>
                              </p:par>
                            </p:childTnLst>
                          </p:cTn>
                        </p:par>
                        <p:par>
                          <p:cTn id="69" fill="hold">
                            <p:stCondLst>
                              <p:cond delay="6000"/>
                            </p:stCondLst>
                            <p:childTnLst>
                              <p:par>
                                <p:cTn id="70" presetID="42" presetClass="entr" presetSubtype="0" fill="hold" nodeType="after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fade">
                                      <p:cBhvr>
                                        <p:cTn id="72" dur="1000"/>
                                        <p:tgtEl>
                                          <p:spTgt spid="21"/>
                                        </p:tgtEl>
                                      </p:cBhvr>
                                    </p:animEffect>
                                    <p:anim calcmode="lin" valueType="num">
                                      <p:cBhvr>
                                        <p:cTn id="73" dur="1000" fill="hold"/>
                                        <p:tgtEl>
                                          <p:spTgt spid="21"/>
                                        </p:tgtEl>
                                        <p:attrNameLst>
                                          <p:attrName>ppt_x</p:attrName>
                                        </p:attrNameLst>
                                      </p:cBhvr>
                                      <p:tavLst>
                                        <p:tav tm="0">
                                          <p:val>
                                            <p:strVal val="#ppt_x"/>
                                          </p:val>
                                        </p:tav>
                                        <p:tav tm="100000">
                                          <p:val>
                                            <p:strVal val="#ppt_x"/>
                                          </p:val>
                                        </p:tav>
                                      </p:tavLst>
                                    </p:anim>
                                    <p:anim calcmode="lin" valueType="num">
                                      <p:cBhvr>
                                        <p:cTn id="7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043489" y="2475464"/>
            <a:ext cx="6777319" cy="2759367"/>
          </a:xfrm>
          <a:prstGeom prst="rect">
            <a:avLst/>
          </a:prstGeom>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114300" indent="0">
              <a:buFont typeface="Wingdings 2" pitchFamily="18" charset="2"/>
              <a:buNone/>
            </a:pPr>
            <a:r>
              <a:rPr lang="en-US" sz="1800" dirty="0" smtClean="0"/>
              <a:t>Want to be healthier?  There are several ways to become healthier.  First, get rid of “worthless” calories in your diet.  Soft drinks, candy bars, and other snack foods give you lots of calories with no nutrition.  Next, eliminate as much of the fat as you can from your meals.  Bake or broil; don’t fry your food.  Last, get more exercise.  Instead of taking the elevator, walk up the stairs.  Play with your friends or take a hike instead of watching television.</a:t>
            </a:r>
            <a:endParaRPr lang="en-US" sz="1800" dirty="0"/>
          </a:p>
        </p:txBody>
      </p:sp>
      <p:sp>
        <p:nvSpPr>
          <p:cNvPr id="10" name="Content Placeholder 3"/>
          <p:cNvSpPr txBox="1">
            <a:spLocks/>
          </p:cNvSpPr>
          <p:nvPr/>
        </p:nvSpPr>
        <p:spPr>
          <a:xfrm>
            <a:off x="4609988" y="783285"/>
            <a:ext cx="3924412" cy="4590288"/>
          </a:xfrm>
          <a:prstGeom prst="rect">
            <a:avLst/>
          </a:prstGeom>
        </p:spPr>
        <p:txBody>
          <a:bodyPr>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114300" indent="0">
              <a:buFont typeface="Wingdings 2" pitchFamily="18" charset="2"/>
              <a:buNone/>
            </a:pPr>
            <a:endParaRPr lang="en-US" sz="2000" b="1" dirty="0">
              <a:solidFill>
                <a:schemeClr val="accent1">
                  <a:lumMod val="50000"/>
                </a:schemeClr>
              </a:solidFill>
            </a:endParaRPr>
          </a:p>
        </p:txBody>
      </p:sp>
      <p:sp>
        <p:nvSpPr>
          <p:cNvPr id="11" name="Rectangle 10"/>
          <p:cNvSpPr/>
          <p:nvPr/>
        </p:nvSpPr>
        <p:spPr>
          <a:xfrm>
            <a:off x="2382262" y="2808159"/>
            <a:ext cx="457200" cy="3082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800600" y="3344009"/>
            <a:ext cx="513338" cy="2864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767003" y="3855147"/>
            <a:ext cx="533401" cy="3385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2070894" y="5670839"/>
            <a:ext cx="5168106" cy="952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200400" y="5419498"/>
            <a:ext cx="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654947" y="5442239"/>
            <a:ext cx="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248400" y="5419498"/>
            <a:ext cx="0" cy="4572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893320" y="5116719"/>
            <a:ext cx="583686" cy="369332"/>
          </a:xfrm>
          <a:prstGeom prst="rect">
            <a:avLst/>
          </a:prstGeom>
          <a:noFill/>
        </p:spPr>
        <p:txBody>
          <a:bodyPr wrap="none" rtlCol="0">
            <a:spAutoFit/>
          </a:bodyPr>
          <a:lstStyle/>
          <a:p>
            <a:r>
              <a:rPr lang="en-US" dirty="0" smtClean="0"/>
              <a:t>First</a:t>
            </a:r>
            <a:endParaRPr lang="en-US" dirty="0"/>
          </a:p>
        </p:txBody>
      </p:sp>
      <p:sp>
        <p:nvSpPr>
          <p:cNvPr id="19" name="TextBox 18"/>
          <p:cNvSpPr txBox="1"/>
          <p:nvPr/>
        </p:nvSpPr>
        <p:spPr>
          <a:xfrm>
            <a:off x="4273732" y="5139652"/>
            <a:ext cx="622735" cy="369332"/>
          </a:xfrm>
          <a:prstGeom prst="rect">
            <a:avLst/>
          </a:prstGeom>
          <a:noFill/>
        </p:spPr>
        <p:txBody>
          <a:bodyPr wrap="none" rtlCol="0">
            <a:spAutoFit/>
          </a:bodyPr>
          <a:lstStyle/>
          <a:p>
            <a:r>
              <a:rPr lang="en-US" dirty="0" smtClean="0"/>
              <a:t>Next</a:t>
            </a:r>
            <a:endParaRPr lang="en-US" dirty="0"/>
          </a:p>
        </p:txBody>
      </p:sp>
      <p:sp>
        <p:nvSpPr>
          <p:cNvPr id="20" name="TextBox 19"/>
          <p:cNvSpPr txBox="1"/>
          <p:nvPr/>
        </p:nvSpPr>
        <p:spPr>
          <a:xfrm>
            <a:off x="5969798" y="5083503"/>
            <a:ext cx="557204" cy="369332"/>
          </a:xfrm>
          <a:prstGeom prst="rect">
            <a:avLst/>
          </a:prstGeom>
          <a:noFill/>
        </p:spPr>
        <p:txBody>
          <a:bodyPr wrap="none" rtlCol="0">
            <a:spAutoFit/>
          </a:bodyPr>
          <a:lstStyle/>
          <a:p>
            <a:r>
              <a:rPr lang="en-US" dirty="0" smtClean="0"/>
              <a:t>Last</a:t>
            </a:r>
            <a:endParaRPr lang="en-US" dirty="0"/>
          </a:p>
        </p:txBody>
      </p:sp>
      <p:sp>
        <p:nvSpPr>
          <p:cNvPr id="2" name="Title 1"/>
          <p:cNvSpPr>
            <a:spLocks noGrp="1"/>
          </p:cNvSpPr>
          <p:nvPr>
            <p:ph type="title"/>
          </p:nvPr>
        </p:nvSpPr>
        <p:spPr/>
        <p:txBody>
          <a:bodyPr/>
          <a:lstStyle/>
          <a:p>
            <a:r>
              <a:rPr lang="en-US" dirty="0" smtClean="0"/>
              <a:t>Using a Timeline</a:t>
            </a:r>
            <a:endParaRPr lang="en-US" dirty="0"/>
          </a:p>
        </p:txBody>
      </p:sp>
      <p:sp>
        <p:nvSpPr>
          <p:cNvPr id="3" name="TextBox 2"/>
          <p:cNvSpPr txBox="1"/>
          <p:nvPr/>
        </p:nvSpPr>
        <p:spPr>
          <a:xfrm>
            <a:off x="2769275" y="5898368"/>
            <a:ext cx="1282723" cy="461665"/>
          </a:xfrm>
          <a:prstGeom prst="rect">
            <a:avLst/>
          </a:prstGeom>
          <a:noFill/>
        </p:spPr>
        <p:txBody>
          <a:bodyPr wrap="none" rtlCol="0">
            <a:spAutoFit/>
          </a:bodyPr>
          <a:lstStyle/>
          <a:p>
            <a:r>
              <a:rPr lang="en-US" sz="1200" dirty="0" smtClean="0"/>
              <a:t>Get rid of </a:t>
            </a:r>
          </a:p>
          <a:p>
            <a:r>
              <a:rPr lang="en-US" sz="1200" dirty="0" smtClean="0"/>
              <a:t>empty calories</a:t>
            </a:r>
            <a:endParaRPr lang="en-US" sz="1200" dirty="0"/>
          </a:p>
        </p:txBody>
      </p:sp>
      <p:sp>
        <p:nvSpPr>
          <p:cNvPr id="21" name="TextBox 20"/>
          <p:cNvSpPr txBox="1"/>
          <p:nvPr/>
        </p:nvSpPr>
        <p:spPr>
          <a:xfrm>
            <a:off x="4267939" y="5872543"/>
            <a:ext cx="907621" cy="461665"/>
          </a:xfrm>
          <a:prstGeom prst="rect">
            <a:avLst/>
          </a:prstGeom>
          <a:noFill/>
        </p:spPr>
        <p:txBody>
          <a:bodyPr wrap="none" rtlCol="0">
            <a:spAutoFit/>
          </a:bodyPr>
          <a:lstStyle/>
          <a:p>
            <a:r>
              <a:rPr lang="en-US" sz="1200" dirty="0" smtClean="0"/>
              <a:t>Eliminate </a:t>
            </a:r>
          </a:p>
          <a:p>
            <a:r>
              <a:rPr lang="en-US" sz="1200" dirty="0" smtClean="0"/>
              <a:t>Excess fat</a:t>
            </a:r>
            <a:endParaRPr lang="en-US" sz="1200" dirty="0"/>
          </a:p>
        </p:txBody>
      </p:sp>
      <p:sp>
        <p:nvSpPr>
          <p:cNvPr id="22" name="TextBox 21"/>
          <p:cNvSpPr txBox="1"/>
          <p:nvPr/>
        </p:nvSpPr>
        <p:spPr>
          <a:xfrm>
            <a:off x="5638605" y="5809581"/>
            <a:ext cx="1208985" cy="276999"/>
          </a:xfrm>
          <a:prstGeom prst="rect">
            <a:avLst/>
          </a:prstGeom>
          <a:noFill/>
        </p:spPr>
        <p:txBody>
          <a:bodyPr wrap="none" rtlCol="0">
            <a:spAutoFit/>
          </a:bodyPr>
          <a:lstStyle/>
          <a:p>
            <a:r>
              <a:rPr lang="en-US" sz="1200" dirty="0" smtClean="0"/>
              <a:t>Exercise more</a:t>
            </a:r>
            <a:endParaRPr lang="en-US" sz="1200" dirty="0"/>
          </a:p>
        </p:txBody>
      </p:sp>
    </p:spTree>
    <p:extLst>
      <p:ext uri="{BB962C8B-B14F-4D97-AF65-F5344CB8AC3E}">
        <p14:creationId xmlns:p14="http://schemas.microsoft.com/office/powerpoint/2010/main" val="223644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
                                          </p:val>
                                        </p:tav>
                                        <p:tav tm="100000">
                                          <p:val>
                                            <p:strVal val="#ppt_x"/>
                                          </p:val>
                                        </p:tav>
                                      </p:tavLst>
                                    </p:anim>
                                    <p:anim calcmode="lin" valueType="num">
                                      <p:cBhvr>
                                        <p:cTn id="29" dur="1000" fill="hold"/>
                                        <p:tgtEl>
                                          <p:spTgt spid="15"/>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anim calcmode="lin" valueType="num">
                                      <p:cBhvr>
                                        <p:cTn id="34" dur="1000" fill="hold"/>
                                        <p:tgtEl>
                                          <p:spTgt spid="18"/>
                                        </p:tgtEl>
                                        <p:attrNameLst>
                                          <p:attrName>ppt_x</p:attrName>
                                        </p:attrNameLst>
                                      </p:cBhvr>
                                      <p:tavLst>
                                        <p:tav tm="0">
                                          <p:val>
                                            <p:strVal val="#ppt_x"/>
                                          </p:val>
                                        </p:tav>
                                        <p:tav tm="100000">
                                          <p:val>
                                            <p:strVal val="#ppt_x"/>
                                          </p:val>
                                        </p:tav>
                                      </p:tavLst>
                                    </p:anim>
                                    <p:anim calcmode="lin" valueType="num">
                                      <p:cBhvr>
                                        <p:cTn id="3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childTnLst>
                          </p:cTn>
                        </p:par>
                        <p:par>
                          <p:cTn id="43" fill="hold">
                            <p:stCondLst>
                              <p:cond delay="1000"/>
                            </p:stCondLst>
                            <p:childTnLst>
                              <p:par>
                                <p:cTn id="44" presetID="42" presetClass="entr" presetSubtype="0" fill="hold"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1000"/>
                                        <p:tgtEl>
                                          <p:spTgt spid="16"/>
                                        </p:tgtEl>
                                      </p:cBhvr>
                                    </p:animEffect>
                                    <p:anim calcmode="lin" valueType="num">
                                      <p:cBhvr>
                                        <p:cTn id="47" dur="1000" fill="hold"/>
                                        <p:tgtEl>
                                          <p:spTgt spid="16"/>
                                        </p:tgtEl>
                                        <p:attrNameLst>
                                          <p:attrName>ppt_x</p:attrName>
                                        </p:attrNameLst>
                                      </p:cBhvr>
                                      <p:tavLst>
                                        <p:tav tm="0">
                                          <p:val>
                                            <p:strVal val="#ppt_x"/>
                                          </p:val>
                                        </p:tav>
                                        <p:tav tm="100000">
                                          <p:val>
                                            <p:strVal val="#ppt_x"/>
                                          </p:val>
                                        </p:tav>
                                      </p:tavLst>
                                    </p:anim>
                                    <p:anim calcmode="lin" valueType="num">
                                      <p:cBhvr>
                                        <p:cTn id="48" dur="1000" fill="hold"/>
                                        <p:tgtEl>
                                          <p:spTgt spid="16"/>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1000"/>
                                        <p:tgtEl>
                                          <p:spTgt spid="19"/>
                                        </p:tgtEl>
                                      </p:cBhvr>
                                    </p:animEffect>
                                    <p:anim calcmode="lin" valueType="num">
                                      <p:cBhvr>
                                        <p:cTn id="52" dur="1000" fill="hold"/>
                                        <p:tgtEl>
                                          <p:spTgt spid="19"/>
                                        </p:tgtEl>
                                        <p:attrNameLst>
                                          <p:attrName>ppt_x</p:attrName>
                                        </p:attrNameLst>
                                      </p:cBhvr>
                                      <p:tavLst>
                                        <p:tav tm="0">
                                          <p:val>
                                            <p:strVal val="#ppt_x"/>
                                          </p:val>
                                        </p:tav>
                                        <p:tav tm="100000">
                                          <p:val>
                                            <p:strVal val="#ppt_x"/>
                                          </p:val>
                                        </p:tav>
                                      </p:tavLst>
                                    </p:anim>
                                    <p:anim calcmode="lin" valueType="num">
                                      <p:cBhvr>
                                        <p:cTn id="5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1000"/>
                                        <p:tgtEl>
                                          <p:spTgt spid="13"/>
                                        </p:tgtEl>
                                      </p:cBhvr>
                                    </p:animEffect>
                                    <p:anim calcmode="lin" valueType="num">
                                      <p:cBhvr>
                                        <p:cTn id="59" dur="1000" fill="hold"/>
                                        <p:tgtEl>
                                          <p:spTgt spid="13"/>
                                        </p:tgtEl>
                                        <p:attrNameLst>
                                          <p:attrName>ppt_x</p:attrName>
                                        </p:attrNameLst>
                                      </p:cBhvr>
                                      <p:tavLst>
                                        <p:tav tm="0">
                                          <p:val>
                                            <p:strVal val="#ppt_x"/>
                                          </p:val>
                                        </p:tav>
                                        <p:tav tm="100000">
                                          <p:val>
                                            <p:strVal val="#ppt_x"/>
                                          </p:val>
                                        </p:tav>
                                      </p:tavLst>
                                    </p:anim>
                                    <p:anim calcmode="lin" valueType="num">
                                      <p:cBhvr>
                                        <p:cTn id="60" dur="1000" fill="hold"/>
                                        <p:tgtEl>
                                          <p:spTgt spid="13"/>
                                        </p:tgtEl>
                                        <p:attrNameLst>
                                          <p:attrName>ppt_y</p:attrName>
                                        </p:attrNameLst>
                                      </p:cBhvr>
                                      <p:tavLst>
                                        <p:tav tm="0">
                                          <p:val>
                                            <p:strVal val="#ppt_y+.1"/>
                                          </p:val>
                                        </p:tav>
                                        <p:tav tm="100000">
                                          <p:val>
                                            <p:strVal val="#ppt_y"/>
                                          </p:val>
                                        </p:tav>
                                      </p:tavLst>
                                    </p:anim>
                                  </p:childTnLst>
                                </p:cTn>
                              </p:par>
                            </p:childTnLst>
                          </p:cTn>
                        </p:par>
                        <p:par>
                          <p:cTn id="61" fill="hold">
                            <p:stCondLst>
                              <p:cond delay="1000"/>
                            </p:stCondLst>
                            <p:childTnLst>
                              <p:par>
                                <p:cTn id="62" presetID="42" presetClass="entr" presetSubtype="0" fill="hold" nodeType="after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1000"/>
                                        <p:tgtEl>
                                          <p:spTgt spid="17"/>
                                        </p:tgtEl>
                                      </p:cBhvr>
                                    </p:animEffect>
                                    <p:anim calcmode="lin" valueType="num">
                                      <p:cBhvr>
                                        <p:cTn id="65" dur="1000" fill="hold"/>
                                        <p:tgtEl>
                                          <p:spTgt spid="17"/>
                                        </p:tgtEl>
                                        <p:attrNameLst>
                                          <p:attrName>ppt_x</p:attrName>
                                        </p:attrNameLst>
                                      </p:cBhvr>
                                      <p:tavLst>
                                        <p:tav tm="0">
                                          <p:val>
                                            <p:strVal val="#ppt_x"/>
                                          </p:val>
                                        </p:tav>
                                        <p:tav tm="100000">
                                          <p:val>
                                            <p:strVal val="#ppt_x"/>
                                          </p:val>
                                        </p:tav>
                                      </p:tavLst>
                                    </p:anim>
                                    <p:anim calcmode="lin" valueType="num">
                                      <p:cBhvr>
                                        <p:cTn id="66" dur="1000" fill="hold"/>
                                        <p:tgtEl>
                                          <p:spTgt spid="17"/>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1000"/>
                                        <p:tgtEl>
                                          <p:spTgt spid="20"/>
                                        </p:tgtEl>
                                      </p:cBhvr>
                                    </p:animEffect>
                                    <p:anim calcmode="lin" valueType="num">
                                      <p:cBhvr>
                                        <p:cTn id="70" dur="1000" fill="hold"/>
                                        <p:tgtEl>
                                          <p:spTgt spid="20"/>
                                        </p:tgtEl>
                                        <p:attrNameLst>
                                          <p:attrName>ppt_x</p:attrName>
                                        </p:attrNameLst>
                                      </p:cBhvr>
                                      <p:tavLst>
                                        <p:tav tm="0">
                                          <p:val>
                                            <p:strVal val="#ppt_x"/>
                                          </p:val>
                                        </p:tav>
                                        <p:tav tm="100000">
                                          <p:val>
                                            <p:strVal val="#ppt_x"/>
                                          </p:val>
                                        </p:tav>
                                      </p:tavLst>
                                    </p:anim>
                                    <p:anim calcmode="lin" valueType="num">
                                      <p:cBhvr>
                                        <p:cTn id="7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
                                        </p:tgtEl>
                                        <p:attrNameLst>
                                          <p:attrName>style.visibility</p:attrName>
                                        </p:attrNameLst>
                                      </p:cBhvr>
                                      <p:to>
                                        <p:strVal val="visible"/>
                                      </p:to>
                                    </p:set>
                                    <p:animEffect transition="in" filter="fade">
                                      <p:cBhvr>
                                        <p:cTn id="76" dur="1000"/>
                                        <p:tgtEl>
                                          <p:spTgt spid="3"/>
                                        </p:tgtEl>
                                      </p:cBhvr>
                                    </p:animEffect>
                                    <p:anim calcmode="lin" valueType="num">
                                      <p:cBhvr>
                                        <p:cTn id="77" dur="1000" fill="hold"/>
                                        <p:tgtEl>
                                          <p:spTgt spid="3"/>
                                        </p:tgtEl>
                                        <p:attrNameLst>
                                          <p:attrName>ppt_x</p:attrName>
                                        </p:attrNameLst>
                                      </p:cBhvr>
                                      <p:tavLst>
                                        <p:tav tm="0">
                                          <p:val>
                                            <p:strVal val="#ppt_x"/>
                                          </p:val>
                                        </p:tav>
                                        <p:tav tm="100000">
                                          <p:val>
                                            <p:strVal val="#ppt_x"/>
                                          </p:val>
                                        </p:tav>
                                      </p:tavLst>
                                    </p:anim>
                                    <p:anim calcmode="lin" valueType="num">
                                      <p:cBhvr>
                                        <p:cTn id="7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fade">
                                      <p:cBhvr>
                                        <p:cTn id="83" dur="1000"/>
                                        <p:tgtEl>
                                          <p:spTgt spid="21"/>
                                        </p:tgtEl>
                                      </p:cBhvr>
                                    </p:animEffect>
                                    <p:anim calcmode="lin" valueType="num">
                                      <p:cBhvr>
                                        <p:cTn id="84" dur="1000" fill="hold"/>
                                        <p:tgtEl>
                                          <p:spTgt spid="21"/>
                                        </p:tgtEl>
                                        <p:attrNameLst>
                                          <p:attrName>ppt_x</p:attrName>
                                        </p:attrNameLst>
                                      </p:cBhvr>
                                      <p:tavLst>
                                        <p:tav tm="0">
                                          <p:val>
                                            <p:strVal val="#ppt_x"/>
                                          </p:val>
                                        </p:tav>
                                        <p:tav tm="100000">
                                          <p:val>
                                            <p:strVal val="#ppt_x"/>
                                          </p:val>
                                        </p:tav>
                                      </p:tavLst>
                                    </p:anim>
                                    <p:anim calcmode="lin" valueType="num">
                                      <p:cBhvr>
                                        <p:cTn id="8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22"/>
                                        </p:tgtEl>
                                        <p:attrNameLst>
                                          <p:attrName>style.visibility</p:attrName>
                                        </p:attrNameLst>
                                      </p:cBhvr>
                                      <p:to>
                                        <p:strVal val="visible"/>
                                      </p:to>
                                    </p:set>
                                    <p:animEffect transition="in" filter="fade">
                                      <p:cBhvr>
                                        <p:cTn id="90" dur="1000"/>
                                        <p:tgtEl>
                                          <p:spTgt spid="22"/>
                                        </p:tgtEl>
                                      </p:cBhvr>
                                    </p:animEffect>
                                    <p:anim calcmode="lin" valueType="num">
                                      <p:cBhvr>
                                        <p:cTn id="91" dur="1000" fill="hold"/>
                                        <p:tgtEl>
                                          <p:spTgt spid="22"/>
                                        </p:tgtEl>
                                        <p:attrNameLst>
                                          <p:attrName>ppt_x</p:attrName>
                                        </p:attrNameLst>
                                      </p:cBhvr>
                                      <p:tavLst>
                                        <p:tav tm="0">
                                          <p:val>
                                            <p:strVal val="#ppt_x"/>
                                          </p:val>
                                        </p:tav>
                                        <p:tav tm="100000">
                                          <p:val>
                                            <p:strVal val="#ppt_x"/>
                                          </p:val>
                                        </p:tav>
                                      </p:tavLst>
                                    </p:anim>
                                    <p:anim calcmode="lin" valueType="num">
                                      <p:cBhvr>
                                        <p:cTn id="9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animBg="1"/>
      <p:bldP spid="12" grpId="0" animBg="1"/>
      <p:bldP spid="13" grpId="0" animBg="1"/>
      <p:bldP spid="18" grpId="0"/>
      <p:bldP spid="19" grpId="0"/>
      <p:bldP spid="20" grpId="0"/>
      <p:bldP spid="3" grpId="0"/>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1143000"/>
          </a:xfrm>
        </p:spPr>
        <p:txBody>
          <a:bodyPr anchor="ctr"/>
          <a:lstStyle/>
          <a:p>
            <a:r>
              <a:rPr lang="en-US" dirty="0" smtClean="0"/>
              <a:t>Outline</a:t>
            </a:r>
            <a:endParaRPr lang="en-US" dirty="0"/>
          </a:p>
        </p:txBody>
      </p:sp>
      <p:sp>
        <p:nvSpPr>
          <p:cNvPr id="4" name="Content Placeholder 5"/>
          <p:cNvSpPr>
            <a:spLocks noGrp="1"/>
          </p:cNvSpPr>
          <p:nvPr>
            <p:ph idx="1"/>
          </p:nvPr>
        </p:nvSpPr>
        <p:spPr>
          <a:xfrm>
            <a:off x="1043492" y="1981200"/>
            <a:ext cx="6777317" cy="4343400"/>
          </a:xfrm>
        </p:spPr>
        <p:txBody>
          <a:bodyPr>
            <a:normAutofit fontScale="92500" lnSpcReduction="10000"/>
          </a:bodyPr>
          <a:lstStyle/>
          <a:p>
            <a:pPr marL="628650" indent="-514350">
              <a:buFont typeface="+mj-lt"/>
              <a:buAutoNum type="romanUcPeriod"/>
            </a:pPr>
            <a:r>
              <a:rPr lang="en-US" dirty="0" smtClean="0"/>
              <a:t> </a:t>
            </a:r>
          </a:p>
          <a:p>
            <a:pPr marL="925830" lvl="1" indent="-514350">
              <a:buFont typeface="+mj-lt"/>
              <a:buAutoNum type="alphaUcPeriod"/>
            </a:pPr>
            <a:r>
              <a:rPr lang="en-US" dirty="0"/>
              <a:t> </a:t>
            </a:r>
            <a:endParaRPr lang="en-US" dirty="0" smtClean="0"/>
          </a:p>
          <a:p>
            <a:pPr marL="1291590" lvl="2" indent="-514350">
              <a:buFont typeface="+mj-lt"/>
              <a:buAutoNum type="alphaLcParenR"/>
            </a:pPr>
            <a:r>
              <a:rPr lang="en-US" dirty="0"/>
              <a:t> </a:t>
            </a:r>
            <a:endParaRPr lang="en-US" dirty="0" smtClean="0"/>
          </a:p>
          <a:p>
            <a:pPr marL="925830" lvl="1" indent="-514350">
              <a:buFont typeface="+mj-lt"/>
              <a:buAutoNum type="alphaUcPeriod"/>
            </a:pPr>
            <a:r>
              <a:rPr lang="en-US" dirty="0"/>
              <a:t> </a:t>
            </a:r>
            <a:endParaRPr lang="en-US" dirty="0" smtClean="0"/>
          </a:p>
          <a:p>
            <a:pPr marL="1291590" lvl="2" indent="-514350">
              <a:buFont typeface="+mj-lt"/>
              <a:buAutoNum type="alphaLcParenR"/>
            </a:pPr>
            <a:r>
              <a:rPr lang="en-US" dirty="0"/>
              <a:t> </a:t>
            </a:r>
            <a:r>
              <a:rPr lang="en-US" dirty="0" smtClean="0"/>
              <a:t> </a:t>
            </a:r>
          </a:p>
          <a:p>
            <a:pPr marL="925830" lvl="1" indent="-514350">
              <a:buFont typeface="+mj-lt"/>
              <a:buAutoNum type="alphaUcPeriod"/>
            </a:pPr>
            <a:r>
              <a:rPr lang="en-US" dirty="0"/>
              <a:t> </a:t>
            </a:r>
            <a:endParaRPr lang="en-US" dirty="0" smtClean="0"/>
          </a:p>
          <a:p>
            <a:pPr marL="1291590" lvl="2" indent="-514350">
              <a:buFont typeface="+mj-lt"/>
              <a:buAutoNum type="alphaLcParenR"/>
            </a:pPr>
            <a:r>
              <a:rPr lang="en-US" dirty="0"/>
              <a:t> </a:t>
            </a:r>
            <a:endParaRPr lang="en-US" dirty="0" smtClean="0"/>
          </a:p>
          <a:p>
            <a:pPr marL="925830" lvl="1" indent="-514350">
              <a:buFont typeface="+mj-lt"/>
              <a:buAutoNum type="alphaUcPeriod"/>
            </a:pPr>
            <a:r>
              <a:rPr lang="en-US" dirty="0" smtClean="0"/>
              <a:t> </a:t>
            </a:r>
          </a:p>
          <a:p>
            <a:pPr marL="1291590" lvl="2" indent="-514350">
              <a:buFont typeface="+mj-lt"/>
              <a:buAutoNum type="alphaLcParenR"/>
            </a:pPr>
            <a:r>
              <a:rPr lang="en-US" dirty="0"/>
              <a:t> </a:t>
            </a:r>
            <a:r>
              <a:rPr lang="en-US" dirty="0" smtClean="0"/>
              <a:t> </a:t>
            </a:r>
          </a:p>
          <a:p>
            <a:pPr marL="925830" lvl="1" indent="-514350">
              <a:buFont typeface="+mj-lt"/>
              <a:buAutoNum type="alphaUcPeriod"/>
            </a:pPr>
            <a:r>
              <a:rPr lang="en-US" dirty="0"/>
              <a:t> </a:t>
            </a:r>
          </a:p>
          <a:p>
            <a:pPr marL="1291590" lvl="2" indent="-514350">
              <a:buFont typeface="+mj-lt"/>
              <a:buAutoNum type="alphaLcParenR"/>
            </a:pPr>
            <a:r>
              <a:rPr lang="en-US" dirty="0" smtClean="0"/>
              <a:t> </a:t>
            </a:r>
          </a:p>
          <a:p>
            <a:pPr marL="925830" lvl="1" indent="-514350">
              <a:buFont typeface="+mj-lt"/>
              <a:buAutoNum type="alphaUcPeriod"/>
            </a:pPr>
            <a:r>
              <a:rPr lang="en-US" dirty="0"/>
              <a:t> </a:t>
            </a:r>
            <a:r>
              <a:rPr lang="en-US" dirty="0" smtClean="0"/>
              <a:t> </a:t>
            </a:r>
          </a:p>
          <a:p>
            <a:pPr marL="1291590" lvl="2" indent="-514350">
              <a:buFont typeface="+mj-lt"/>
              <a:buAutoNum type="alphaLcParenR"/>
            </a:pPr>
            <a:r>
              <a:rPr lang="en-US" dirty="0" smtClean="0"/>
              <a:t> </a:t>
            </a:r>
          </a:p>
          <a:p>
            <a:pPr marL="1291590" lvl="2" indent="-514350">
              <a:buFont typeface="+mj-lt"/>
              <a:buAutoNum type="alphaLcParenR"/>
            </a:pPr>
            <a:endParaRPr lang="en-US" dirty="0"/>
          </a:p>
        </p:txBody>
      </p:sp>
    </p:spTree>
    <p:extLst>
      <p:ext uri="{BB962C8B-B14F-4D97-AF65-F5344CB8AC3E}">
        <p14:creationId xmlns:p14="http://schemas.microsoft.com/office/powerpoint/2010/main" val="985600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 Outline</a:t>
            </a:r>
            <a:endParaRPr lang="en-US"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a:t>Ronald Reagan did many things before he became president of the United States.  In high school and college, he was a football player.  After graduation, he became a radio sportscaster.  Five years later, he signed his first movie contract, and over the next few decades made many movies.  During World War II, Reagan was a captain in the U.S. Air Force.  In 1966, he ran for governor of California and won.</a:t>
            </a:r>
          </a:p>
          <a:p>
            <a:pPr marL="114300" indent="0">
              <a:buNone/>
            </a:pPr>
            <a:r>
              <a:rPr lang="en-US" b="1" dirty="0">
                <a:solidFill>
                  <a:schemeClr val="accent1">
                    <a:lumMod val="50000"/>
                  </a:schemeClr>
                </a:solidFill>
              </a:rPr>
              <a:t>Can you place this information into an outline? </a:t>
            </a:r>
          </a:p>
          <a:p>
            <a:pPr marL="68580" indent="0">
              <a:buNone/>
            </a:pPr>
            <a:endParaRPr lang="en-US" dirty="0"/>
          </a:p>
        </p:txBody>
      </p:sp>
      <p:sp>
        <p:nvSpPr>
          <p:cNvPr id="4" name="Rectangle 3"/>
          <p:cNvSpPr/>
          <p:nvPr/>
        </p:nvSpPr>
        <p:spPr>
          <a:xfrm>
            <a:off x="5638800" y="2342702"/>
            <a:ext cx="990600" cy="324298"/>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710754" y="2667000"/>
            <a:ext cx="990600" cy="324298"/>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143000" y="2991298"/>
            <a:ext cx="2819400" cy="324298"/>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43000" y="3315596"/>
            <a:ext cx="2438400" cy="265804"/>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048000" y="3581400"/>
            <a:ext cx="2057400" cy="265804"/>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767654" y="3886648"/>
            <a:ext cx="1785546" cy="265804"/>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81100" y="4194456"/>
            <a:ext cx="1333500" cy="265804"/>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686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par>
                          <p:cTn id="52" fill="hold">
                            <p:stCondLst>
                              <p:cond delay="1000"/>
                            </p:stCondLst>
                            <p:childTnLst>
                              <p:par>
                                <p:cTn id="53" presetID="42" presetClass="entr" presetSubtype="0" fill="hold" nodeType="afterEffect">
                                  <p:stCondLst>
                                    <p:cond delay="0"/>
                                  </p:stCondLst>
                                  <p:childTnLst>
                                    <p:set>
                                      <p:cBhvr>
                                        <p:cTn id="54" dur="1" fill="hold">
                                          <p:stCondLst>
                                            <p:cond delay="0"/>
                                          </p:stCondLst>
                                        </p:cTn>
                                        <p:tgtEl>
                                          <p:spTgt spid="3">
                                            <p:txEl>
                                              <p:pRg st="1" end="1"/>
                                            </p:txEl>
                                          </p:spTgt>
                                        </p:tgtEl>
                                        <p:attrNameLst>
                                          <p:attrName>style.visibility</p:attrName>
                                        </p:attrNameLst>
                                      </p:cBhvr>
                                      <p:to>
                                        <p:strVal val="visible"/>
                                      </p:to>
                                    </p:set>
                                    <p:animEffect transition="in" filter="fade">
                                      <p:cBhvr>
                                        <p:cTn id="55" dur="1000"/>
                                        <p:tgtEl>
                                          <p:spTgt spid="3">
                                            <p:txEl>
                                              <p:pRg st="1" end="1"/>
                                            </p:txEl>
                                          </p:spTgt>
                                        </p:tgtEl>
                                      </p:cBhvr>
                                    </p:animEffect>
                                    <p:anim calcmode="lin" valueType="num">
                                      <p:cBhvr>
                                        <p:cTn id="5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1143000"/>
          </a:xfrm>
        </p:spPr>
        <p:txBody>
          <a:bodyPr anchor="ctr"/>
          <a:lstStyle/>
          <a:p>
            <a:r>
              <a:rPr lang="en-US" dirty="0" smtClean="0"/>
              <a:t>Outline</a:t>
            </a:r>
            <a:endParaRPr lang="en-US" dirty="0"/>
          </a:p>
        </p:txBody>
      </p:sp>
      <p:sp>
        <p:nvSpPr>
          <p:cNvPr id="4" name="Content Placeholder 5"/>
          <p:cNvSpPr>
            <a:spLocks noGrp="1"/>
          </p:cNvSpPr>
          <p:nvPr>
            <p:ph idx="1"/>
          </p:nvPr>
        </p:nvSpPr>
        <p:spPr>
          <a:xfrm>
            <a:off x="1043493" y="1981200"/>
            <a:ext cx="1547308" cy="4343400"/>
          </a:xfrm>
        </p:spPr>
        <p:txBody>
          <a:bodyPr>
            <a:normAutofit fontScale="92500" lnSpcReduction="10000"/>
          </a:bodyPr>
          <a:lstStyle/>
          <a:p>
            <a:pPr marL="628650" indent="-514350">
              <a:buFont typeface="+mj-lt"/>
              <a:buAutoNum type="romanUcPeriod"/>
            </a:pPr>
            <a:r>
              <a:rPr lang="en-US" dirty="0" smtClean="0"/>
              <a:t> </a:t>
            </a:r>
          </a:p>
          <a:p>
            <a:pPr marL="925830" lvl="1" indent="-514350">
              <a:buFont typeface="+mj-lt"/>
              <a:buAutoNum type="alphaUcPeriod"/>
            </a:pPr>
            <a:r>
              <a:rPr lang="en-US" dirty="0"/>
              <a:t> </a:t>
            </a:r>
            <a:endParaRPr lang="en-US" dirty="0" smtClean="0"/>
          </a:p>
          <a:p>
            <a:pPr marL="1291590" lvl="2" indent="-514350">
              <a:buFont typeface="+mj-lt"/>
              <a:buAutoNum type="alphaLcParenR"/>
            </a:pPr>
            <a:r>
              <a:rPr lang="en-US" dirty="0"/>
              <a:t> </a:t>
            </a:r>
            <a:endParaRPr lang="en-US" dirty="0" smtClean="0"/>
          </a:p>
          <a:p>
            <a:pPr marL="925830" lvl="1" indent="-514350">
              <a:buFont typeface="+mj-lt"/>
              <a:buAutoNum type="alphaUcPeriod"/>
            </a:pPr>
            <a:r>
              <a:rPr lang="en-US" dirty="0"/>
              <a:t> </a:t>
            </a:r>
            <a:endParaRPr lang="en-US" dirty="0" smtClean="0"/>
          </a:p>
          <a:p>
            <a:pPr marL="1291590" lvl="2" indent="-514350">
              <a:buFont typeface="+mj-lt"/>
              <a:buAutoNum type="alphaLcParenR"/>
            </a:pPr>
            <a:r>
              <a:rPr lang="en-US" dirty="0"/>
              <a:t> </a:t>
            </a:r>
            <a:r>
              <a:rPr lang="en-US" dirty="0" smtClean="0"/>
              <a:t> </a:t>
            </a:r>
          </a:p>
          <a:p>
            <a:pPr marL="925830" lvl="1" indent="-514350">
              <a:buFont typeface="+mj-lt"/>
              <a:buAutoNum type="alphaUcPeriod"/>
            </a:pPr>
            <a:r>
              <a:rPr lang="en-US" dirty="0"/>
              <a:t> </a:t>
            </a:r>
            <a:endParaRPr lang="en-US" dirty="0" smtClean="0"/>
          </a:p>
          <a:p>
            <a:pPr marL="1291590" lvl="2" indent="-514350">
              <a:buFont typeface="+mj-lt"/>
              <a:buAutoNum type="alphaLcParenR"/>
            </a:pPr>
            <a:r>
              <a:rPr lang="en-US" dirty="0"/>
              <a:t> </a:t>
            </a:r>
            <a:endParaRPr lang="en-US" dirty="0" smtClean="0"/>
          </a:p>
          <a:p>
            <a:pPr marL="925830" lvl="1" indent="-514350">
              <a:buFont typeface="+mj-lt"/>
              <a:buAutoNum type="alphaUcPeriod"/>
            </a:pPr>
            <a:r>
              <a:rPr lang="en-US" dirty="0" smtClean="0"/>
              <a:t> </a:t>
            </a:r>
          </a:p>
          <a:p>
            <a:pPr marL="1291590" lvl="2" indent="-514350">
              <a:buFont typeface="+mj-lt"/>
              <a:buAutoNum type="alphaLcParenR"/>
            </a:pPr>
            <a:r>
              <a:rPr lang="en-US" dirty="0"/>
              <a:t> </a:t>
            </a:r>
            <a:r>
              <a:rPr lang="en-US" dirty="0" smtClean="0"/>
              <a:t> </a:t>
            </a:r>
          </a:p>
          <a:p>
            <a:pPr marL="925830" lvl="1" indent="-514350">
              <a:buFont typeface="+mj-lt"/>
              <a:buAutoNum type="alphaUcPeriod"/>
            </a:pPr>
            <a:r>
              <a:rPr lang="en-US" dirty="0"/>
              <a:t> </a:t>
            </a:r>
          </a:p>
          <a:p>
            <a:pPr marL="1291590" lvl="2" indent="-514350">
              <a:buFont typeface="+mj-lt"/>
              <a:buAutoNum type="alphaLcParenR"/>
            </a:pPr>
            <a:r>
              <a:rPr lang="en-US" dirty="0" smtClean="0"/>
              <a:t> </a:t>
            </a:r>
          </a:p>
          <a:p>
            <a:pPr marL="925830" lvl="1" indent="-514350">
              <a:buFont typeface="+mj-lt"/>
              <a:buAutoNum type="alphaUcPeriod"/>
            </a:pPr>
            <a:r>
              <a:rPr lang="en-US" dirty="0"/>
              <a:t> </a:t>
            </a:r>
            <a:r>
              <a:rPr lang="en-US" dirty="0" smtClean="0"/>
              <a:t> </a:t>
            </a:r>
          </a:p>
          <a:p>
            <a:pPr marL="1291590" lvl="2" indent="-514350">
              <a:buFont typeface="+mj-lt"/>
              <a:buAutoNum type="alphaLcParenR"/>
            </a:pPr>
            <a:r>
              <a:rPr lang="en-US" dirty="0" smtClean="0"/>
              <a:t> </a:t>
            </a:r>
          </a:p>
          <a:p>
            <a:pPr marL="1291590" lvl="2" indent="-514350">
              <a:buFont typeface="+mj-lt"/>
              <a:buAutoNum type="alphaLcParenR"/>
            </a:pPr>
            <a:endParaRPr lang="en-US" dirty="0"/>
          </a:p>
        </p:txBody>
      </p:sp>
      <p:sp>
        <p:nvSpPr>
          <p:cNvPr id="3" name="TextBox 2"/>
          <p:cNvSpPr txBox="1"/>
          <p:nvPr/>
        </p:nvSpPr>
        <p:spPr>
          <a:xfrm>
            <a:off x="1371600" y="1985010"/>
            <a:ext cx="5625258" cy="369332"/>
          </a:xfrm>
          <a:prstGeom prst="rect">
            <a:avLst/>
          </a:prstGeom>
          <a:noFill/>
        </p:spPr>
        <p:txBody>
          <a:bodyPr wrap="none" rtlCol="0">
            <a:spAutoFit/>
          </a:bodyPr>
          <a:lstStyle/>
          <a:p>
            <a:r>
              <a:rPr lang="en-US" dirty="0" smtClean="0"/>
              <a:t>Ronald Reagan’s life before becoming President</a:t>
            </a:r>
            <a:endParaRPr lang="en-US" dirty="0"/>
          </a:p>
        </p:txBody>
      </p:sp>
      <p:sp>
        <p:nvSpPr>
          <p:cNvPr id="5" name="TextBox 4"/>
          <p:cNvSpPr txBox="1"/>
          <p:nvPr/>
        </p:nvSpPr>
        <p:spPr>
          <a:xfrm>
            <a:off x="1817147" y="2297668"/>
            <a:ext cx="3153427" cy="369332"/>
          </a:xfrm>
          <a:prstGeom prst="rect">
            <a:avLst/>
          </a:prstGeom>
          <a:noFill/>
        </p:spPr>
        <p:txBody>
          <a:bodyPr wrap="none" rtlCol="0">
            <a:spAutoFit/>
          </a:bodyPr>
          <a:lstStyle/>
          <a:p>
            <a:r>
              <a:rPr lang="en-US" dirty="0" smtClean="0"/>
              <a:t>In high school and college</a:t>
            </a:r>
            <a:endParaRPr lang="en-US" dirty="0"/>
          </a:p>
        </p:txBody>
      </p:sp>
      <p:sp>
        <p:nvSpPr>
          <p:cNvPr id="6" name="TextBox 5"/>
          <p:cNvSpPr txBox="1"/>
          <p:nvPr/>
        </p:nvSpPr>
        <p:spPr>
          <a:xfrm>
            <a:off x="2133600" y="2676525"/>
            <a:ext cx="1851789" cy="369332"/>
          </a:xfrm>
          <a:prstGeom prst="rect">
            <a:avLst/>
          </a:prstGeom>
          <a:noFill/>
        </p:spPr>
        <p:txBody>
          <a:bodyPr wrap="none" rtlCol="0">
            <a:spAutoFit/>
          </a:bodyPr>
          <a:lstStyle/>
          <a:p>
            <a:r>
              <a:rPr lang="en-US" dirty="0" smtClean="0"/>
              <a:t>Football player</a:t>
            </a:r>
            <a:endParaRPr lang="en-US" dirty="0"/>
          </a:p>
        </p:txBody>
      </p:sp>
      <p:sp>
        <p:nvSpPr>
          <p:cNvPr id="7" name="TextBox 6"/>
          <p:cNvSpPr txBox="1"/>
          <p:nvPr/>
        </p:nvSpPr>
        <p:spPr>
          <a:xfrm>
            <a:off x="1817147" y="3011924"/>
            <a:ext cx="2045753" cy="369332"/>
          </a:xfrm>
          <a:prstGeom prst="rect">
            <a:avLst/>
          </a:prstGeom>
          <a:noFill/>
        </p:spPr>
        <p:txBody>
          <a:bodyPr wrap="none" rtlCol="0">
            <a:spAutoFit/>
          </a:bodyPr>
          <a:lstStyle/>
          <a:p>
            <a:r>
              <a:rPr lang="en-US" dirty="0" smtClean="0"/>
              <a:t>After graduation</a:t>
            </a:r>
            <a:endParaRPr lang="en-US" dirty="0"/>
          </a:p>
        </p:txBody>
      </p:sp>
      <p:sp>
        <p:nvSpPr>
          <p:cNvPr id="8" name="TextBox 7"/>
          <p:cNvSpPr txBox="1"/>
          <p:nvPr/>
        </p:nvSpPr>
        <p:spPr>
          <a:xfrm>
            <a:off x="2133599" y="3312676"/>
            <a:ext cx="2230098" cy="369332"/>
          </a:xfrm>
          <a:prstGeom prst="rect">
            <a:avLst/>
          </a:prstGeom>
          <a:noFill/>
        </p:spPr>
        <p:txBody>
          <a:bodyPr wrap="none" rtlCol="0">
            <a:spAutoFit/>
          </a:bodyPr>
          <a:lstStyle/>
          <a:p>
            <a:r>
              <a:rPr lang="en-US" dirty="0" smtClean="0"/>
              <a:t>Radio sportscaster</a:t>
            </a:r>
            <a:endParaRPr lang="en-US" dirty="0"/>
          </a:p>
        </p:txBody>
      </p:sp>
      <p:sp>
        <p:nvSpPr>
          <p:cNvPr id="9" name="TextBox 8"/>
          <p:cNvSpPr txBox="1"/>
          <p:nvPr/>
        </p:nvSpPr>
        <p:spPr>
          <a:xfrm>
            <a:off x="1817147" y="3648075"/>
            <a:ext cx="1842171" cy="369332"/>
          </a:xfrm>
          <a:prstGeom prst="rect">
            <a:avLst/>
          </a:prstGeom>
          <a:noFill/>
        </p:spPr>
        <p:txBody>
          <a:bodyPr wrap="none" rtlCol="0">
            <a:spAutoFit/>
          </a:bodyPr>
          <a:lstStyle/>
          <a:p>
            <a:r>
              <a:rPr lang="en-US" dirty="0" smtClean="0"/>
              <a:t>Five years later</a:t>
            </a:r>
            <a:endParaRPr lang="en-US" dirty="0"/>
          </a:p>
        </p:txBody>
      </p:sp>
      <p:sp>
        <p:nvSpPr>
          <p:cNvPr id="10" name="TextBox 9"/>
          <p:cNvSpPr txBox="1"/>
          <p:nvPr/>
        </p:nvSpPr>
        <p:spPr>
          <a:xfrm>
            <a:off x="2135318" y="3982760"/>
            <a:ext cx="3507692" cy="369332"/>
          </a:xfrm>
          <a:prstGeom prst="rect">
            <a:avLst/>
          </a:prstGeom>
          <a:noFill/>
        </p:spPr>
        <p:txBody>
          <a:bodyPr wrap="none" rtlCol="0">
            <a:spAutoFit/>
          </a:bodyPr>
          <a:lstStyle/>
          <a:p>
            <a:r>
              <a:rPr lang="en-US" dirty="0" smtClean="0"/>
              <a:t>Signed his first movie contract</a:t>
            </a:r>
            <a:endParaRPr lang="en-US" dirty="0"/>
          </a:p>
        </p:txBody>
      </p:sp>
      <p:sp>
        <p:nvSpPr>
          <p:cNvPr id="11" name="TextBox 10"/>
          <p:cNvSpPr txBox="1"/>
          <p:nvPr/>
        </p:nvSpPr>
        <p:spPr>
          <a:xfrm>
            <a:off x="1817147" y="4315301"/>
            <a:ext cx="2254143" cy="369332"/>
          </a:xfrm>
          <a:prstGeom prst="rect">
            <a:avLst/>
          </a:prstGeom>
          <a:noFill/>
        </p:spPr>
        <p:txBody>
          <a:bodyPr wrap="none" rtlCol="0">
            <a:spAutoFit/>
          </a:bodyPr>
          <a:lstStyle/>
          <a:p>
            <a:r>
              <a:rPr lang="en-US" dirty="0" smtClean="0"/>
              <a:t>Next few decades</a:t>
            </a:r>
            <a:endParaRPr lang="en-US" dirty="0"/>
          </a:p>
        </p:txBody>
      </p:sp>
      <p:sp>
        <p:nvSpPr>
          <p:cNvPr id="12" name="TextBox 11"/>
          <p:cNvSpPr txBox="1"/>
          <p:nvPr/>
        </p:nvSpPr>
        <p:spPr>
          <a:xfrm>
            <a:off x="2133599" y="4659868"/>
            <a:ext cx="2411238" cy="369332"/>
          </a:xfrm>
          <a:prstGeom prst="rect">
            <a:avLst/>
          </a:prstGeom>
          <a:noFill/>
        </p:spPr>
        <p:txBody>
          <a:bodyPr wrap="none" rtlCol="0">
            <a:spAutoFit/>
          </a:bodyPr>
          <a:lstStyle/>
          <a:p>
            <a:r>
              <a:rPr lang="en-US" dirty="0" smtClean="0"/>
              <a:t>Made many movies</a:t>
            </a:r>
            <a:endParaRPr lang="en-US" dirty="0"/>
          </a:p>
        </p:txBody>
      </p:sp>
      <p:sp>
        <p:nvSpPr>
          <p:cNvPr id="13" name="TextBox 12"/>
          <p:cNvSpPr txBox="1"/>
          <p:nvPr/>
        </p:nvSpPr>
        <p:spPr>
          <a:xfrm>
            <a:off x="1817147" y="4963001"/>
            <a:ext cx="2300630" cy="369332"/>
          </a:xfrm>
          <a:prstGeom prst="rect">
            <a:avLst/>
          </a:prstGeom>
          <a:noFill/>
        </p:spPr>
        <p:txBody>
          <a:bodyPr wrap="none" rtlCol="0">
            <a:spAutoFit/>
          </a:bodyPr>
          <a:lstStyle/>
          <a:p>
            <a:r>
              <a:rPr lang="en-US" dirty="0" smtClean="0"/>
              <a:t>During World War II</a:t>
            </a:r>
            <a:endParaRPr lang="en-US" dirty="0"/>
          </a:p>
        </p:txBody>
      </p:sp>
      <p:sp>
        <p:nvSpPr>
          <p:cNvPr id="14" name="TextBox 13"/>
          <p:cNvSpPr txBox="1"/>
          <p:nvPr/>
        </p:nvSpPr>
        <p:spPr>
          <a:xfrm>
            <a:off x="2043123" y="5269468"/>
            <a:ext cx="2678938" cy="369332"/>
          </a:xfrm>
          <a:prstGeom prst="rect">
            <a:avLst/>
          </a:prstGeom>
          <a:noFill/>
        </p:spPr>
        <p:txBody>
          <a:bodyPr wrap="none" rtlCol="0">
            <a:spAutoFit/>
          </a:bodyPr>
          <a:lstStyle/>
          <a:p>
            <a:r>
              <a:rPr lang="en-US" dirty="0" smtClean="0"/>
              <a:t>U. S. Air Force Captain</a:t>
            </a:r>
            <a:endParaRPr lang="en-US" dirty="0"/>
          </a:p>
        </p:txBody>
      </p:sp>
      <p:sp>
        <p:nvSpPr>
          <p:cNvPr id="15" name="TextBox 14"/>
          <p:cNvSpPr txBox="1"/>
          <p:nvPr/>
        </p:nvSpPr>
        <p:spPr>
          <a:xfrm>
            <a:off x="1804641" y="5640942"/>
            <a:ext cx="697627" cy="369332"/>
          </a:xfrm>
          <a:prstGeom prst="rect">
            <a:avLst/>
          </a:prstGeom>
          <a:noFill/>
        </p:spPr>
        <p:txBody>
          <a:bodyPr wrap="none" rtlCol="0">
            <a:spAutoFit/>
          </a:bodyPr>
          <a:lstStyle/>
          <a:p>
            <a:r>
              <a:rPr lang="en-US" dirty="0" smtClean="0"/>
              <a:t>1966</a:t>
            </a:r>
            <a:endParaRPr lang="en-US" dirty="0"/>
          </a:p>
        </p:txBody>
      </p:sp>
      <p:sp>
        <p:nvSpPr>
          <p:cNvPr id="16" name="TextBox 15"/>
          <p:cNvSpPr txBox="1"/>
          <p:nvPr/>
        </p:nvSpPr>
        <p:spPr>
          <a:xfrm>
            <a:off x="2133599" y="5972769"/>
            <a:ext cx="3692036" cy="369332"/>
          </a:xfrm>
          <a:prstGeom prst="rect">
            <a:avLst/>
          </a:prstGeom>
          <a:noFill/>
        </p:spPr>
        <p:txBody>
          <a:bodyPr wrap="none" rtlCol="0">
            <a:spAutoFit/>
          </a:bodyPr>
          <a:lstStyle/>
          <a:p>
            <a:r>
              <a:rPr lang="en-US" dirty="0" smtClean="0"/>
              <a:t>Became Governor of California</a:t>
            </a:r>
            <a:endParaRPr lang="en-US" dirty="0"/>
          </a:p>
        </p:txBody>
      </p:sp>
    </p:spTree>
    <p:extLst>
      <p:ext uri="{BB962C8B-B14F-4D97-AF65-F5344CB8AC3E}">
        <p14:creationId xmlns:p14="http://schemas.microsoft.com/office/powerpoint/2010/main" val="7250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1000"/>
                                        <p:tgtEl>
                                          <p:spTgt spid="12"/>
                                        </p:tgtEl>
                                      </p:cBhvr>
                                    </p:animEffect>
                                    <p:anim calcmode="lin" valueType="num">
                                      <p:cBhvr>
                                        <p:cTn id="64" dur="1000" fill="hold"/>
                                        <p:tgtEl>
                                          <p:spTgt spid="12"/>
                                        </p:tgtEl>
                                        <p:attrNameLst>
                                          <p:attrName>ppt_x</p:attrName>
                                        </p:attrNameLst>
                                      </p:cBhvr>
                                      <p:tavLst>
                                        <p:tav tm="0">
                                          <p:val>
                                            <p:strVal val="#ppt_x"/>
                                          </p:val>
                                        </p:tav>
                                        <p:tav tm="100000">
                                          <p:val>
                                            <p:strVal val="#ppt_x"/>
                                          </p:val>
                                        </p:tav>
                                      </p:tavLst>
                                    </p:anim>
                                    <p:anim calcmode="lin" valueType="num">
                                      <p:cBhvr>
                                        <p:cTn id="6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fade">
                                      <p:cBhvr>
                                        <p:cTn id="70" dur="1000"/>
                                        <p:tgtEl>
                                          <p:spTgt spid="13"/>
                                        </p:tgtEl>
                                      </p:cBhvr>
                                    </p:animEffect>
                                    <p:anim calcmode="lin" valueType="num">
                                      <p:cBhvr>
                                        <p:cTn id="71" dur="1000" fill="hold"/>
                                        <p:tgtEl>
                                          <p:spTgt spid="13"/>
                                        </p:tgtEl>
                                        <p:attrNameLst>
                                          <p:attrName>ppt_x</p:attrName>
                                        </p:attrNameLst>
                                      </p:cBhvr>
                                      <p:tavLst>
                                        <p:tav tm="0">
                                          <p:val>
                                            <p:strVal val="#ppt_x"/>
                                          </p:val>
                                        </p:tav>
                                        <p:tav tm="100000">
                                          <p:val>
                                            <p:strVal val="#ppt_x"/>
                                          </p:val>
                                        </p:tav>
                                      </p:tavLst>
                                    </p:anim>
                                    <p:anim calcmode="lin" valueType="num">
                                      <p:cBhvr>
                                        <p:cTn id="7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fade">
                                      <p:cBhvr>
                                        <p:cTn id="77" dur="1000"/>
                                        <p:tgtEl>
                                          <p:spTgt spid="14"/>
                                        </p:tgtEl>
                                      </p:cBhvr>
                                    </p:animEffect>
                                    <p:anim calcmode="lin" valueType="num">
                                      <p:cBhvr>
                                        <p:cTn id="78" dur="1000" fill="hold"/>
                                        <p:tgtEl>
                                          <p:spTgt spid="14"/>
                                        </p:tgtEl>
                                        <p:attrNameLst>
                                          <p:attrName>ppt_x</p:attrName>
                                        </p:attrNameLst>
                                      </p:cBhvr>
                                      <p:tavLst>
                                        <p:tav tm="0">
                                          <p:val>
                                            <p:strVal val="#ppt_x"/>
                                          </p:val>
                                        </p:tav>
                                        <p:tav tm="100000">
                                          <p:val>
                                            <p:strVal val="#ppt_x"/>
                                          </p:val>
                                        </p:tav>
                                      </p:tavLst>
                                    </p:anim>
                                    <p:anim calcmode="lin" valueType="num">
                                      <p:cBhvr>
                                        <p:cTn id="7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1000"/>
                                        <p:tgtEl>
                                          <p:spTgt spid="15"/>
                                        </p:tgtEl>
                                      </p:cBhvr>
                                    </p:animEffect>
                                    <p:anim calcmode="lin" valueType="num">
                                      <p:cBhvr>
                                        <p:cTn id="85" dur="1000" fill="hold"/>
                                        <p:tgtEl>
                                          <p:spTgt spid="15"/>
                                        </p:tgtEl>
                                        <p:attrNameLst>
                                          <p:attrName>ppt_x</p:attrName>
                                        </p:attrNameLst>
                                      </p:cBhvr>
                                      <p:tavLst>
                                        <p:tav tm="0">
                                          <p:val>
                                            <p:strVal val="#ppt_x"/>
                                          </p:val>
                                        </p:tav>
                                        <p:tav tm="100000">
                                          <p:val>
                                            <p:strVal val="#ppt_x"/>
                                          </p:val>
                                        </p:tav>
                                      </p:tavLst>
                                    </p:anim>
                                    <p:anim calcmode="lin" valueType="num">
                                      <p:cBhvr>
                                        <p:cTn id="8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Effect transition="in" filter="fade">
                                      <p:cBhvr>
                                        <p:cTn id="91" dur="1000"/>
                                        <p:tgtEl>
                                          <p:spTgt spid="16"/>
                                        </p:tgtEl>
                                      </p:cBhvr>
                                    </p:animEffect>
                                    <p:anim calcmode="lin" valueType="num">
                                      <p:cBhvr>
                                        <p:cTn id="92" dur="1000" fill="hold"/>
                                        <p:tgtEl>
                                          <p:spTgt spid="16"/>
                                        </p:tgtEl>
                                        <p:attrNameLst>
                                          <p:attrName>ppt_x</p:attrName>
                                        </p:attrNameLst>
                                      </p:cBhvr>
                                      <p:tavLst>
                                        <p:tav tm="0">
                                          <p:val>
                                            <p:strVal val="#ppt_x"/>
                                          </p:val>
                                        </p:tav>
                                        <p:tav tm="100000">
                                          <p:val>
                                            <p:strVal val="#ppt_x"/>
                                          </p:val>
                                        </p:tav>
                                      </p:tavLst>
                                    </p:anim>
                                    <p:anim calcmode="lin" valueType="num">
                                      <p:cBhvr>
                                        <p:cTn id="9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P spid="11" grpId="0"/>
      <p:bldP spid="12" grpId="0"/>
      <p:bldP spid="13" grpId="0"/>
      <p:bldP spid="14" grpId="0"/>
      <p:bldP spid="15" grpId="0"/>
      <p:bldP spid="1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491</TotalTime>
  <Words>699</Words>
  <Application>Microsoft Office PowerPoint</Application>
  <PresentationFormat>On-screen Show (4:3)</PresentationFormat>
  <Paragraphs>150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Bradley Hand ITC</vt:lpstr>
      <vt:lpstr>Century Gothic</vt:lpstr>
      <vt:lpstr>Harrington</vt:lpstr>
      <vt:lpstr>Wingdings 2</vt:lpstr>
      <vt:lpstr>Austin</vt:lpstr>
      <vt:lpstr>SEQUENCE TEXT</vt:lpstr>
      <vt:lpstr>PowerPoint Presentation</vt:lpstr>
      <vt:lpstr>PowerPoint Presentation</vt:lpstr>
      <vt:lpstr>PowerPoint Presentation</vt:lpstr>
      <vt:lpstr>Graphic Organizer</vt:lpstr>
      <vt:lpstr>Using a Timeline</vt:lpstr>
      <vt:lpstr>Outline</vt:lpstr>
      <vt:lpstr>Using an Outline</vt:lpstr>
      <vt:lpstr>Outline</vt:lpstr>
      <vt:lpstr>   Understanding Sequence</vt:lpstr>
      <vt:lpstr>PowerPoint Presentation</vt:lpstr>
      <vt:lpstr>PowerPoint Presentation</vt:lpstr>
      <vt:lpstr>Practice what you learned!</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SEQUENCE TEXT</dc:title>
  <dc:creator>Tamera McMahon</dc:creator>
  <cp:lastModifiedBy>mcmahon, tamera j</cp:lastModifiedBy>
  <cp:revision>27</cp:revision>
  <dcterms:created xsi:type="dcterms:W3CDTF">2011-11-19T01:57:50Z</dcterms:created>
  <dcterms:modified xsi:type="dcterms:W3CDTF">2016-11-08T13:36:31Z</dcterms:modified>
</cp:coreProperties>
</file>