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3"/>
  </p:notesMasterIdLst>
  <p:handoutMasterIdLst>
    <p:handoutMasterId r:id="rId34"/>
  </p:handout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274" autoAdjust="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11/17/2015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11/17/2015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11/17/2015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11/17/2015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11/17/2015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11/17/2015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11/17/2015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11/17/2015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11/17/2015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11/17/2015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11/17/2015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11/17/2015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none" baseline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Welcome, </a:t>
            </a:r>
            <a:r>
              <a:rPr lang="en-US" dirty="0" smtClean="0"/>
              <a:t>Families!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Dr. David W. </a:t>
            </a:r>
            <a:r>
              <a:rPr lang="en-US" dirty="0" err="1" smtClean="0">
                <a:solidFill>
                  <a:schemeClr val="tx1"/>
                </a:solidFill>
              </a:rPr>
              <a:t>Kistler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Elementary School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2</a:t>
            </a:r>
            <a:r>
              <a:rPr lang="en-US" sz="4400" baseline="30000" dirty="0" smtClean="0"/>
              <a:t>nd</a:t>
            </a:r>
            <a:r>
              <a:rPr lang="en-US" sz="4400" dirty="0" smtClean="0"/>
              <a:t> Grade </a:t>
            </a:r>
            <a:r>
              <a:rPr lang="en-US" sz="4400" dirty="0"/>
              <a:t>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2-3 Mr. </a:t>
            </a:r>
            <a:r>
              <a:rPr lang="en-US" dirty="0" err="1" smtClean="0"/>
              <a:t>Yanora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2-4 Mrs. </a:t>
            </a:r>
            <a:r>
              <a:rPr lang="en-US" dirty="0" err="1" smtClean="0"/>
              <a:t>Canavan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1666" y="2607583"/>
            <a:ext cx="4314371" cy="3235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555" y="2068286"/>
            <a:ext cx="4953498" cy="371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0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2</a:t>
            </a:r>
            <a:r>
              <a:rPr lang="en-US" sz="4400" baseline="30000" dirty="0" smtClean="0"/>
              <a:t>nd</a:t>
            </a:r>
            <a:r>
              <a:rPr lang="en-US" sz="4400" dirty="0" smtClean="0"/>
              <a:t> Grade </a:t>
            </a:r>
            <a:r>
              <a:rPr lang="en-US" sz="4400" dirty="0"/>
              <a:t>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2-5 Mrs. </a:t>
            </a:r>
            <a:r>
              <a:rPr lang="en-US" dirty="0" err="1" smtClean="0"/>
              <a:t>Macko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2-6 Mrs. Fisher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6396" y="2628903"/>
            <a:ext cx="4484911" cy="3363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7862" y="2550959"/>
            <a:ext cx="4692760" cy="351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0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3</a:t>
            </a:r>
            <a:r>
              <a:rPr lang="en-US" sz="4400" baseline="30000" dirty="0" smtClean="0"/>
              <a:t>rd</a:t>
            </a:r>
            <a:r>
              <a:rPr lang="en-US" sz="4400" dirty="0" smtClean="0"/>
              <a:t> Grade </a:t>
            </a:r>
            <a:r>
              <a:rPr lang="en-US" sz="4400" dirty="0"/>
              <a:t>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3-1 Mrs. </a:t>
            </a:r>
            <a:r>
              <a:rPr lang="en-US" dirty="0" err="1" smtClean="0"/>
              <a:t>Gubbiotti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3-2 Ms. </a:t>
            </a:r>
            <a:r>
              <a:rPr lang="en-US" dirty="0" err="1" smtClean="0"/>
              <a:t>Mosca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6977" y="2474231"/>
            <a:ext cx="4640943" cy="3480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9670" y="2541317"/>
            <a:ext cx="4712592" cy="353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8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3</a:t>
            </a:r>
            <a:r>
              <a:rPr lang="en-US" sz="4400" baseline="30000" dirty="0" smtClean="0"/>
              <a:t>rd</a:t>
            </a:r>
            <a:r>
              <a:rPr lang="en-US" sz="4400" dirty="0" smtClean="0"/>
              <a:t> Grade </a:t>
            </a:r>
            <a:r>
              <a:rPr lang="en-US" sz="4400" dirty="0"/>
              <a:t>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3-3 Mrs. </a:t>
            </a:r>
            <a:r>
              <a:rPr lang="en-US" dirty="0" err="1" smtClean="0"/>
              <a:t>Carannante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3-4 Ms. </a:t>
            </a:r>
            <a:r>
              <a:rPr lang="en-US" dirty="0" err="1" smtClean="0"/>
              <a:t>Medvec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5059" y="2480891"/>
            <a:ext cx="4504779" cy="3378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7495" y="2500632"/>
            <a:ext cx="4662714" cy="34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5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3</a:t>
            </a:r>
            <a:r>
              <a:rPr lang="en-US" sz="4400" baseline="30000" dirty="0" smtClean="0"/>
              <a:t>rd</a:t>
            </a:r>
            <a:r>
              <a:rPr lang="en-US" sz="4400" dirty="0" smtClean="0"/>
              <a:t> Grade </a:t>
            </a:r>
            <a:r>
              <a:rPr lang="en-US" sz="4400" dirty="0"/>
              <a:t>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3-5 Mrs. </a:t>
            </a:r>
            <a:r>
              <a:rPr lang="en-US" dirty="0" err="1" smtClean="0"/>
              <a:t>McGavin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Title 1- </a:t>
            </a:r>
            <a:r>
              <a:rPr lang="en-US" dirty="0" err="1" smtClean="0"/>
              <a:t>Hendler</a:t>
            </a:r>
            <a:r>
              <a:rPr lang="en-US" dirty="0" smtClean="0"/>
              <a:t>/</a:t>
            </a:r>
            <a:r>
              <a:rPr lang="en-US" dirty="0" err="1" smtClean="0"/>
              <a:t>Volpetti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9548" y="2645058"/>
            <a:ext cx="4643193" cy="3482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5324" y="2560529"/>
            <a:ext cx="4624248" cy="363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3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4th Grade </a:t>
            </a:r>
            <a:r>
              <a:rPr lang="en-US" sz="4400" dirty="0"/>
              <a:t>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4-1 Mrs. Harding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4-2 Mrs. Southern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4949" y="2667454"/>
            <a:ext cx="4445000" cy="3333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8190" y="2591255"/>
            <a:ext cx="4532084" cy="339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0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4th Grade </a:t>
            </a:r>
            <a:r>
              <a:rPr lang="en-US" sz="4400" dirty="0"/>
              <a:t>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4-3 Mrs. Tobin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4-4 Mrs. Christian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6137" y="2686051"/>
            <a:ext cx="4245429" cy="3184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8060" y="2692400"/>
            <a:ext cx="4296225" cy="322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3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4th Grade </a:t>
            </a:r>
            <a:r>
              <a:rPr lang="en-US" sz="4400" dirty="0"/>
              <a:t>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4-5 Ms. </a:t>
            </a:r>
            <a:r>
              <a:rPr lang="en-US" dirty="0" err="1" smtClean="0"/>
              <a:t>Mushock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L.S. Ms. </a:t>
            </a:r>
            <a:r>
              <a:rPr lang="en-US" dirty="0" err="1" smtClean="0"/>
              <a:t>McGettigan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9060" y="2550288"/>
            <a:ext cx="4479376" cy="3359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0152" y="2565041"/>
            <a:ext cx="45974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7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0304" y="239482"/>
            <a:ext cx="9133730" cy="1233424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5th Grade </a:t>
            </a:r>
            <a:r>
              <a:rPr lang="en-US" sz="4400" dirty="0"/>
              <a:t>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5-1 Mrs. McCue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5-2 Ms. Craig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4867" y="2572104"/>
            <a:ext cx="4624473" cy="3468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3171" y="2600572"/>
            <a:ext cx="4548557" cy="341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2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5th Grade </a:t>
            </a:r>
            <a:r>
              <a:rPr lang="en-US" sz="4400" dirty="0"/>
              <a:t>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5-3 Mrs. Vought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5-4 Mrs. Sullivan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3556" y="2613026"/>
            <a:ext cx="4532086" cy="3399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4884" y="2613027"/>
            <a:ext cx="4532088" cy="339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9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Kindergarten 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K-1 Mrs. Barber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K-2 Mrs. Hine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9266" y="2580367"/>
            <a:ext cx="4619171" cy="3464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7736" y="2569027"/>
            <a:ext cx="4528456" cy="33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5th Grade </a:t>
            </a:r>
            <a:r>
              <a:rPr lang="en-US" sz="4400" dirty="0"/>
              <a:t>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5-5 Mr. </a:t>
            </a:r>
            <a:r>
              <a:rPr lang="en-US" dirty="0" err="1" smtClean="0"/>
              <a:t>Sedon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72535" y="1485900"/>
            <a:ext cx="4480560" cy="4123944"/>
          </a:xfrm>
        </p:spPr>
        <p:txBody>
          <a:bodyPr/>
          <a:lstStyle/>
          <a:p>
            <a:pPr algn="ctr"/>
            <a:r>
              <a:rPr lang="en-US" dirty="0" smtClean="0"/>
              <a:t>Title 1 Payne/</a:t>
            </a:r>
            <a:r>
              <a:rPr lang="en-US" dirty="0" err="1" smtClean="0"/>
              <a:t>Markino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6869" y="2533044"/>
            <a:ext cx="4693993" cy="3520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59" y="2201492"/>
            <a:ext cx="2953657" cy="2215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88852" y="2305523"/>
            <a:ext cx="2873828" cy="2155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776" y="4592030"/>
            <a:ext cx="2911039" cy="20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64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6</a:t>
            </a:r>
            <a:r>
              <a:rPr lang="en-US" sz="4400" dirty="0" smtClean="0"/>
              <a:t>th Grade </a:t>
            </a:r>
            <a:r>
              <a:rPr lang="en-US" sz="4400" dirty="0"/>
              <a:t>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6-1 Mrs. Schwab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6-2 Mrs. Harris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2739" y="2623102"/>
            <a:ext cx="4172225" cy="3129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8277" y="2621367"/>
            <a:ext cx="4158343" cy="311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7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6</a:t>
            </a:r>
            <a:r>
              <a:rPr lang="en-US" sz="4400" dirty="0" smtClean="0"/>
              <a:t>th Grade </a:t>
            </a:r>
            <a:r>
              <a:rPr lang="en-US" sz="4400" dirty="0"/>
              <a:t>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6-3 Mrs. </a:t>
            </a:r>
            <a:r>
              <a:rPr lang="en-US" dirty="0" err="1" smtClean="0"/>
              <a:t>Fellerman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6-4 Mr. </a:t>
            </a:r>
            <a:r>
              <a:rPr lang="en-US" dirty="0" err="1" smtClean="0"/>
              <a:t>Mercadanate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4192" y="2630714"/>
            <a:ext cx="4586515" cy="3439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2678" y="2688527"/>
            <a:ext cx="4432347" cy="332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4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6</a:t>
            </a:r>
            <a:r>
              <a:rPr lang="en-US" sz="4400" dirty="0" smtClean="0"/>
              <a:t>th Grade </a:t>
            </a:r>
            <a:r>
              <a:rPr lang="en-US" sz="4400" dirty="0"/>
              <a:t>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6-5 Mrs. </a:t>
            </a:r>
            <a:r>
              <a:rPr lang="en-US" dirty="0" err="1" smtClean="0"/>
              <a:t>Hillard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G.S. Mr. McHenry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35" y="2224387"/>
            <a:ext cx="4513943" cy="3385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2249" y="2536371"/>
            <a:ext cx="4470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5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Gifted Support Classroom </a:t>
            </a:r>
            <a:r>
              <a:rPr lang="en-US" sz="4400" dirty="0"/>
              <a:t>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G.S. Mrs. Henry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G.S. Mrs. Livingston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5728" y="2685441"/>
            <a:ext cx="4345649" cy="3259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1934" y="2654961"/>
            <a:ext cx="4380483" cy="328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8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Specialist Classroom </a:t>
            </a:r>
            <a:r>
              <a:rPr lang="en-US" sz="4400" dirty="0"/>
              <a:t>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Mr. Grimes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Mrs. </a:t>
            </a:r>
            <a:r>
              <a:rPr lang="en-US" dirty="0" err="1" smtClean="0"/>
              <a:t>Grendzinski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5339" y="2546236"/>
            <a:ext cx="4247025" cy="3185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2292" y="2579146"/>
            <a:ext cx="4510313" cy="338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3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Specialist Classroom </a:t>
            </a:r>
            <a:r>
              <a:rPr lang="en-US" sz="4400" dirty="0"/>
              <a:t>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Mrs. </a:t>
            </a:r>
            <a:r>
              <a:rPr lang="en-US" dirty="0" err="1" smtClean="0"/>
              <a:t>Stanorski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Mrs. Coyne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9516" y="2594433"/>
            <a:ext cx="4325254" cy="3243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1003" y="2567218"/>
            <a:ext cx="4397827" cy="32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7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Specialist Classroom </a:t>
            </a:r>
            <a:r>
              <a:rPr lang="en-US" sz="4400" dirty="0"/>
              <a:t>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Ms. </a:t>
            </a:r>
            <a:r>
              <a:rPr lang="en-US" dirty="0" err="1" smtClean="0"/>
              <a:t>Pstrak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IST/SPEECH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3" y="2117107"/>
            <a:ext cx="5740617" cy="4305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5004" y="2399845"/>
            <a:ext cx="45974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1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Specialist Classroom </a:t>
            </a:r>
            <a:r>
              <a:rPr lang="en-US" sz="4400" dirty="0"/>
              <a:t>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Mrs. </a:t>
            </a:r>
            <a:r>
              <a:rPr lang="en-US" dirty="0" err="1" smtClean="0"/>
              <a:t>Gavlick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Mrs. Jackson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7911" y="2506892"/>
            <a:ext cx="4728026" cy="3546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9047" y="2521134"/>
            <a:ext cx="4841965" cy="363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2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Specialist Classroom </a:t>
            </a:r>
            <a:r>
              <a:rPr lang="en-US" sz="4400" dirty="0"/>
              <a:t>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Mrs. </a:t>
            </a:r>
            <a:r>
              <a:rPr lang="en-US" dirty="0" err="1" smtClean="0"/>
              <a:t>Mikiewicz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Mrs. Atherton/Ms. </a:t>
            </a:r>
            <a:r>
              <a:rPr lang="en-US" dirty="0" err="1" smtClean="0"/>
              <a:t>Nilon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9618" y="2603953"/>
            <a:ext cx="4662714" cy="3497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9149" y="2415250"/>
            <a:ext cx="4662716" cy="38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8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Kindergarten 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K-3 Mrs. Lynch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K-4 Ms. Shanahan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0532" y="2503717"/>
            <a:ext cx="4528454" cy="3396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3868" y="2406497"/>
            <a:ext cx="4639563" cy="347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5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040298"/>
          </a:xfrm>
        </p:spPr>
        <p:txBody>
          <a:bodyPr/>
          <a:lstStyle/>
          <a:p>
            <a:r>
              <a:rPr lang="en-US" dirty="0" smtClean="0"/>
              <a:t>Cast Your Ballot!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8633" y="2205318"/>
            <a:ext cx="6916336" cy="2463501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SIMPLY COMPLETE THE PARENT/GUARDIAN VOTING FORM AND PLACE IT IN THE BOX OUTSIDE THE MAIN OFFICE!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THANK YOU FOR YOUR VISIT TO KISTLER ELEMENTARY SCHOOL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3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Kindergarten 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K-5 Ms. </a:t>
            </a:r>
            <a:r>
              <a:rPr lang="en-US" dirty="0" err="1" smtClean="0"/>
              <a:t>Majikes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K-6 Mrs. Kroll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0153" y="2534107"/>
            <a:ext cx="4597397" cy="3448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3933" y="2424650"/>
            <a:ext cx="4722492" cy="354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7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0304" y="86215"/>
            <a:ext cx="9133730" cy="1233424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1</a:t>
            </a:r>
            <a:r>
              <a:rPr lang="en-US" sz="4400" baseline="30000" dirty="0" smtClean="0"/>
              <a:t>st</a:t>
            </a:r>
            <a:r>
              <a:rPr lang="en-US" sz="4400" dirty="0" smtClean="0"/>
              <a:t> Grade </a:t>
            </a:r>
            <a:r>
              <a:rPr lang="en-US" sz="4400" dirty="0"/>
              <a:t>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1-1 Mrs. </a:t>
            </a:r>
            <a:r>
              <a:rPr lang="en-US" dirty="0" err="1" smtClean="0"/>
              <a:t>Zelinka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1-2 Mrs. Chase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0043" y="2487386"/>
            <a:ext cx="4746171" cy="3559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8143" y="2575458"/>
            <a:ext cx="4645518" cy="348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7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1</a:t>
            </a:r>
            <a:r>
              <a:rPr lang="en-US" sz="4400" baseline="30000" dirty="0" smtClean="0"/>
              <a:t>st</a:t>
            </a:r>
            <a:r>
              <a:rPr lang="en-US" sz="4400" dirty="0" smtClean="0"/>
              <a:t> Grade </a:t>
            </a:r>
            <a:r>
              <a:rPr lang="en-US" sz="4400" dirty="0"/>
              <a:t>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1-3 Mrs. Jones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1-5 Mrs. Sullivan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4275" y="2509611"/>
            <a:ext cx="4749800" cy="3562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6810" y="2516396"/>
            <a:ext cx="4804084" cy="360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4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1</a:t>
            </a:r>
            <a:r>
              <a:rPr lang="en-US" sz="4400" baseline="30000" dirty="0" smtClean="0"/>
              <a:t>st</a:t>
            </a:r>
            <a:r>
              <a:rPr lang="en-US" sz="4400" dirty="0" smtClean="0"/>
              <a:t> Grade </a:t>
            </a:r>
            <a:r>
              <a:rPr lang="en-US" sz="4400" dirty="0"/>
              <a:t>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1-6 Mrs. Horn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1-4 Mrs. </a:t>
            </a:r>
            <a:r>
              <a:rPr lang="en-US" dirty="0" err="1" smtClean="0"/>
              <a:t>Augello</a:t>
            </a:r>
            <a:r>
              <a:rPr lang="en-US" dirty="0" smtClean="0"/>
              <a:t> </a:t>
            </a:r>
            <a:r>
              <a:rPr lang="en-US" dirty="0" err="1" smtClean="0"/>
              <a:t>Kuhl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818" y="2136696"/>
            <a:ext cx="4862285" cy="3646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2331" y="2718326"/>
            <a:ext cx="4653041" cy="348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91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847" y="-480652"/>
            <a:ext cx="9133730" cy="123342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L.I.U.- E. SUPPORT- Section 1-4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41" y="3722915"/>
            <a:ext cx="3703410" cy="277755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72261" y="4236646"/>
            <a:ext cx="2740818" cy="205561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91" y="976056"/>
            <a:ext cx="3991428" cy="2993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649" y="669624"/>
            <a:ext cx="3223380" cy="24175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65374" y="585549"/>
            <a:ext cx="3595914" cy="26969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367" y="3983190"/>
            <a:ext cx="3553452" cy="266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3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2</a:t>
            </a:r>
            <a:r>
              <a:rPr lang="en-US" sz="4400" baseline="30000" dirty="0" smtClean="0"/>
              <a:t>nd</a:t>
            </a:r>
            <a:r>
              <a:rPr lang="en-US" sz="4400" dirty="0" smtClean="0"/>
              <a:t> Grade </a:t>
            </a:r>
            <a:r>
              <a:rPr lang="en-US" sz="4400" dirty="0"/>
              <a:t>Classroom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2-1 Mrs. Atherton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2-2 Mrs. Doyle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0569" y="2536825"/>
            <a:ext cx="4445001" cy="3333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1275" y="2673906"/>
            <a:ext cx="4288337" cy="321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0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20D0D3A-9AE6-4D0B-B18A-D57038E002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Back to elementary school presentation (widescreen)</Template>
  <TotalTime>0</TotalTime>
  <Words>358</Words>
  <Application>Microsoft Office PowerPoint</Application>
  <PresentationFormat>Widescreen</PresentationFormat>
  <Paragraphs>89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Cambria</vt:lpstr>
      <vt:lpstr>Back to School 16x9</vt:lpstr>
      <vt:lpstr>Welcome, Families!</vt:lpstr>
      <vt:lpstr>Kindergarten Classroom Doors</vt:lpstr>
      <vt:lpstr>Kindergarten Classroom Doors</vt:lpstr>
      <vt:lpstr>Kindergarten Classroom Doors</vt:lpstr>
      <vt:lpstr>1st Grade Classroom Doors</vt:lpstr>
      <vt:lpstr>1st Grade Classroom Doors</vt:lpstr>
      <vt:lpstr>1st Grade Classroom Doors</vt:lpstr>
      <vt:lpstr>L.I.U.- E. SUPPORT- Section 1-4</vt:lpstr>
      <vt:lpstr>2nd Grade Classroom Doors</vt:lpstr>
      <vt:lpstr>2nd Grade Classroom Doors</vt:lpstr>
      <vt:lpstr>2nd Grade Classroom Doors</vt:lpstr>
      <vt:lpstr>3rd Grade Classroom Doors</vt:lpstr>
      <vt:lpstr>3rd Grade Classroom Doors</vt:lpstr>
      <vt:lpstr>3rd Grade Classroom Doors</vt:lpstr>
      <vt:lpstr>4th Grade Classroom Doors</vt:lpstr>
      <vt:lpstr>4th Grade Classroom Doors</vt:lpstr>
      <vt:lpstr>4th Grade Classroom Doors</vt:lpstr>
      <vt:lpstr>5th Grade Classroom Doors</vt:lpstr>
      <vt:lpstr>5th Grade Classroom Doors</vt:lpstr>
      <vt:lpstr>5th Grade Classroom Doors</vt:lpstr>
      <vt:lpstr>6th Grade Classroom Doors</vt:lpstr>
      <vt:lpstr>6th Grade Classroom Doors</vt:lpstr>
      <vt:lpstr>6th Grade Classroom Doors</vt:lpstr>
      <vt:lpstr>Gifted Support Classroom Doors</vt:lpstr>
      <vt:lpstr>Specialist Classroom Doors</vt:lpstr>
      <vt:lpstr>Specialist Classroom Doors</vt:lpstr>
      <vt:lpstr>Specialist Classroom Doors</vt:lpstr>
      <vt:lpstr>Specialist Classroom Doors</vt:lpstr>
      <vt:lpstr>Specialist Classroom Doors</vt:lpstr>
      <vt:lpstr>Cast Your Ballot!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2015-11-17T13:01:57Z</dcterms:created>
  <dcterms:modified xsi:type="dcterms:W3CDTF">2015-11-17T14:28:02Z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TC028952709991</vt:lpwstr>
  </property>
</Properties>
</file>